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95" r:id="rId2"/>
  </p:sldMasterIdLst>
  <p:notesMasterIdLst>
    <p:notesMasterId r:id="rId22"/>
  </p:notesMasterIdLst>
  <p:handoutMasterIdLst>
    <p:handoutMasterId r:id="rId23"/>
  </p:handoutMasterIdLst>
  <p:sldIdLst>
    <p:sldId id="396" r:id="rId3"/>
    <p:sldId id="529" r:id="rId4"/>
    <p:sldId id="532" r:id="rId5"/>
    <p:sldId id="522" r:id="rId6"/>
    <p:sldId id="461" r:id="rId7"/>
    <p:sldId id="530" r:id="rId8"/>
    <p:sldId id="523" r:id="rId9"/>
    <p:sldId id="524" r:id="rId10"/>
    <p:sldId id="528" r:id="rId11"/>
    <p:sldId id="535" r:id="rId12"/>
    <p:sldId id="517" r:id="rId13"/>
    <p:sldId id="519" r:id="rId14"/>
    <p:sldId id="520" r:id="rId15"/>
    <p:sldId id="526" r:id="rId16"/>
    <p:sldId id="534" r:id="rId17"/>
    <p:sldId id="305" r:id="rId18"/>
    <p:sldId id="290" r:id="rId19"/>
    <p:sldId id="299" r:id="rId20"/>
    <p:sldId id="527" r:id="rId21"/>
  </p:sldIdLst>
  <p:sldSz cx="9144000" cy="6858000" type="screen4x3"/>
  <p:notesSz cx="6799263" cy="99298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ire P" initials="CP" lastIdx="2" clrIdx="0"/>
  <p:cmAuthor id="1" name="akhaterchi" initials="a" lastIdx="1" clrIdx="1">
    <p:extLst>
      <p:ext uri="{19B8F6BF-5375-455C-9EA6-DF929625EA0E}">
        <p15:presenceInfo xmlns:p15="http://schemas.microsoft.com/office/powerpoint/2012/main" userId="akhaterch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63A5"/>
    <a:srgbClr val="FF6600"/>
    <a:srgbClr val="00B050"/>
    <a:srgbClr val="00A2E0"/>
    <a:srgbClr val="E88F18"/>
    <a:srgbClr val="FFCC99"/>
    <a:srgbClr val="65A0CE"/>
    <a:srgbClr val="C9E7A7"/>
    <a:srgbClr val="E7EAF2"/>
    <a:srgbClr val="D5DEE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Style moyen 3 - Accentuation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A107856-5554-42FB-B03E-39F5DBC370BA}" styleName="Style moyen 4 - Accentuation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592" autoAdjust="0"/>
    <p:restoredTop sz="95447" autoAdjust="0"/>
  </p:normalViewPr>
  <p:slideViewPr>
    <p:cSldViewPr>
      <p:cViewPr varScale="1">
        <p:scale>
          <a:sx n="63" d="100"/>
          <a:sy n="63" d="100"/>
        </p:scale>
        <p:origin x="1228" y="56"/>
      </p:cViewPr>
      <p:guideLst>
        <p:guide orient="horz" pos="4320"/>
        <p:guide pos="2880"/>
      </p:guideLst>
    </p:cSldViewPr>
  </p:slideViewPr>
  <p:notesTextViewPr>
    <p:cViewPr>
      <p:scale>
        <a:sx n="75" d="100"/>
        <a:sy n="75" d="100"/>
      </p:scale>
      <p:origin x="0" y="0"/>
    </p:cViewPr>
  </p:notesTextViewPr>
  <p:sorterViewPr>
    <p:cViewPr varScale="1">
      <p:scale>
        <a:sx n="1" d="1"/>
        <a:sy n="1" d="1"/>
      </p:scale>
      <p:origin x="0" y="-52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4A3D48-AB74-44FF-B3C4-C7DCFF18EA5B}" type="doc">
      <dgm:prSet loTypeId="urn:microsoft.com/office/officeart/2005/8/layout/chevron2" loCatId="process" qsTypeId="urn:microsoft.com/office/officeart/2005/8/quickstyle/3d1" qsCatId="3D" csTypeId="urn:microsoft.com/office/officeart/2005/8/colors/accent1_2" csCatId="accent1" phldr="1"/>
      <dgm:spPr/>
      <dgm:t>
        <a:bodyPr/>
        <a:lstStyle/>
        <a:p>
          <a:endParaRPr lang="fr-FR"/>
        </a:p>
      </dgm:t>
    </dgm:pt>
    <dgm:pt modelId="{1BA480FB-5376-465C-9692-CE762FA70DDE}">
      <dgm:prSet phldrT="[Texte]"/>
      <dgm:spPr/>
      <dgm:t>
        <a:bodyPr/>
        <a:lstStyle/>
        <a:p>
          <a:r>
            <a:rPr lang="fr-FR" dirty="0"/>
            <a:t>Définition</a:t>
          </a:r>
        </a:p>
      </dgm:t>
    </dgm:pt>
    <dgm:pt modelId="{F6586D16-8BD3-48E0-B4CC-49CA5DD556BC}" type="parTrans" cxnId="{DE86016B-CC4F-45FC-B865-B0D837885AC1}">
      <dgm:prSet/>
      <dgm:spPr/>
      <dgm:t>
        <a:bodyPr/>
        <a:lstStyle/>
        <a:p>
          <a:endParaRPr lang="fr-FR"/>
        </a:p>
      </dgm:t>
    </dgm:pt>
    <dgm:pt modelId="{B1DEE735-2013-4592-88FB-DAD9C592B775}" type="sibTrans" cxnId="{DE86016B-CC4F-45FC-B865-B0D837885AC1}">
      <dgm:prSet/>
      <dgm:spPr/>
      <dgm:t>
        <a:bodyPr/>
        <a:lstStyle/>
        <a:p>
          <a:endParaRPr lang="fr-FR"/>
        </a:p>
      </dgm:t>
    </dgm:pt>
    <dgm:pt modelId="{C6DD8DE1-72EB-4878-8C05-7F91198DA2E0}">
      <dgm:prSet phldrT="[Texte]" custT="1"/>
      <dgm:spPr/>
      <dgm:t>
        <a:bodyPr/>
        <a:lstStyle/>
        <a:p>
          <a:r>
            <a:rPr lang="fr-FR" sz="1800" dirty="0"/>
            <a:t>Définition</a:t>
          </a:r>
        </a:p>
      </dgm:t>
    </dgm:pt>
    <dgm:pt modelId="{78E0BD02-1EFF-4213-A7C9-B36F45F02343}" type="parTrans" cxnId="{8D8384AF-1E72-4EA6-8EB7-F7CC1D2527C2}">
      <dgm:prSet/>
      <dgm:spPr/>
      <dgm:t>
        <a:bodyPr/>
        <a:lstStyle/>
        <a:p>
          <a:endParaRPr lang="fr-FR"/>
        </a:p>
      </dgm:t>
    </dgm:pt>
    <dgm:pt modelId="{926E8A17-E11E-447B-9659-4BEC99187E63}" type="sibTrans" cxnId="{8D8384AF-1E72-4EA6-8EB7-F7CC1D2527C2}">
      <dgm:prSet/>
      <dgm:spPr/>
      <dgm:t>
        <a:bodyPr/>
        <a:lstStyle/>
        <a:p>
          <a:endParaRPr lang="fr-FR"/>
        </a:p>
      </dgm:t>
    </dgm:pt>
    <dgm:pt modelId="{453CA91E-33B1-425E-B812-4FBC7DBF3638}">
      <dgm:prSet phldrT="[Texte]"/>
      <dgm:spPr/>
      <dgm:t>
        <a:bodyPr/>
        <a:lstStyle/>
        <a:p>
          <a:r>
            <a:rPr lang="fr-FR" dirty="0"/>
            <a:t>Etapes d’élaboration</a:t>
          </a:r>
        </a:p>
      </dgm:t>
    </dgm:pt>
    <dgm:pt modelId="{C3F85A42-FA87-4DF4-84B1-F763EE099A59}" type="parTrans" cxnId="{1EE3302F-1713-4B6A-AF42-F81FF0A7DEEB}">
      <dgm:prSet/>
      <dgm:spPr/>
      <dgm:t>
        <a:bodyPr/>
        <a:lstStyle/>
        <a:p>
          <a:endParaRPr lang="fr-FR"/>
        </a:p>
      </dgm:t>
    </dgm:pt>
    <dgm:pt modelId="{B46A809F-956C-4BA8-8048-889A8344D543}" type="sibTrans" cxnId="{1EE3302F-1713-4B6A-AF42-F81FF0A7DEEB}">
      <dgm:prSet/>
      <dgm:spPr/>
      <dgm:t>
        <a:bodyPr/>
        <a:lstStyle/>
        <a:p>
          <a:endParaRPr lang="fr-FR"/>
        </a:p>
      </dgm:t>
    </dgm:pt>
    <dgm:pt modelId="{E4EC8BA3-D89C-44CA-B74E-35ED0CE317A6}">
      <dgm:prSet phldrT="[Texte]" custT="1"/>
      <dgm:spPr/>
      <dgm:t>
        <a:bodyPr/>
        <a:lstStyle/>
        <a:p>
          <a:endParaRPr lang="fr-FR" sz="1400" dirty="0"/>
        </a:p>
      </dgm:t>
    </dgm:pt>
    <dgm:pt modelId="{15078A36-66EC-445A-93F4-5E25726F9565}" type="parTrans" cxnId="{7722E9B6-98C3-43B5-8377-2E266BDA1727}">
      <dgm:prSet/>
      <dgm:spPr/>
      <dgm:t>
        <a:bodyPr/>
        <a:lstStyle/>
        <a:p>
          <a:endParaRPr lang="fr-FR"/>
        </a:p>
      </dgm:t>
    </dgm:pt>
    <dgm:pt modelId="{C1A2808B-E362-4B8E-AA1A-8422E3EB45E4}" type="sibTrans" cxnId="{7722E9B6-98C3-43B5-8377-2E266BDA1727}">
      <dgm:prSet/>
      <dgm:spPr/>
      <dgm:t>
        <a:bodyPr/>
        <a:lstStyle/>
        <a:p>
          <a:endParaRPr lang="fr-FR"/>
        </a:p>
      </dgm:t>
    </dgm:pt>
    <dgm:pt modelId="{CC941B43-7EF7-451D-AE03-D744579063A3}">
      <dgm:prSet phldrT="[Texte]"/>
      <dgm:spPr/>
      <dgm:t>
        <a:bodyPr/>
        <a:lstStyle/>
        <a:p>
          <a:r>
            <a:rPr lang="fr-FR" dirty="0"/>
            <a:t>Exemple de </a:t>
          </a:r>
        </a:p>
      </dgm:t>
    </dgm:pt>
    <dgm:pt modelId="{FECE47FF-E5A3-44A7-8726-3D2131C584B3}" type="parTrans" cxnId="{89EED1C4-5EC2-4278-8DAF-A84E92BF09D4}">
      <dgm:prSet/>
      <dgm:spPr/>
      <dgm:t>
        <a:bodyPr/>
        <a:lstStyle/>
        <a:p>
          <a:endParaRPr lang="fr-FR"/>
        </a:p>
      </dgm:t>
    </dgm:pt>
    <dgm:pt modelId="{8E892D53-6340-461F-9889-D8B88DA576E6}" type="sibTrans" cxnId="{89EED1C4-5EC2-4278-8DAF-A84E92BF09D4}">
      <dgm:prSet/>
      <dgm:spPr/>
      <dgm:t>
        <a:bodyPr/>
        <a:lstStyle/>
        <a:p>
          <a:endParaRPr lang="fr-FR"/>
        </a:p>
      </dgm:t>
    </dgm:pt>
    <dgm:pt modelId="{3D548ED1-8FBF-45C4-AC76-2560D5C91A69}">
      <dgm:prSet phldrT="[Texte]" custT="1"/>
      <dgm:spPr/>
      <dgm:t>
        <a:bodyPr/>
        <a:lstStyle/>
        <a:p>
          <a:r>
            <a:rPr lang="fr-FR" sz="1800" dirty="0"/>
            <a:t>Exemple de mise en œuvre </a:t>
          </a:r>
        </a:p>
      </dgm:t>
    </dgm:pt>
    <dgm:pt modelId="{9094EB24-8E3E-48E3-ABD7-358009723611}" type="parTrans" cxnId="{5E1C876C-27CD-438F-998F-A06486F3C617}">
      <dgm:prSet/>
      <dgm:spPr/>
      <dgm:t>
        <a:bodyPr/>
        <a:lstStyle/>
        <a:p>
          <a:endParaRPr lang="fr-FR"/>
        </a:p>
      </dgm:t>
    </dgm:pt>
    <dgm:pt modelId="{EBABDA50-9D6C-4431-A163-EC58CB07D7CF}" type="sibTrans" cxnId="{5E1C876C-27CD-438F-998F-A06486F3C617}">
      <dgm:prSet/>
      <dgm:spPr/>
      <dgm:t>
        <a:bodyPr/>
        <a:lstStyle/>
        <a:p>
          <a:endParaRPr lang="fr-FR"/>
        </a:p>
      </dgm:t>
    </dgm:pt>
    <dgm:pt modelId="{E0A86C27-13A6-466F-89DE-3FB637BA59B2}">
      <dgm:prSet phldrT="[Texte]" custT="1"/>
      <dgm:spPr/>
      <dgm:t>
        <a:bodyPr/>
        <a:lstStyle/>
        <a:p>
          <a:r>
            <a:rPr lang="fr-FR" sz="1800" dirty="0"/>
            <a:t>Elaboration du plan de continuités d’activité</a:t>
          </a:r>
        </a:p>
      </dgm:t>
    </dgm:pt>
    <dgm:pt modelId="{361E8C04-8F71-4053-98F2-AF318DC1DFF2}" type="parTrans" cxnId="{8115F5D8-162C-42B8-BF98-0137EBB72DB1}">
      <dgm:prSet/>
      <dgm:spPr/>
      <dgm:t>
        <a:bodyPr/>
        <a:lstStyle/>
        <a:p>
          <a:endParaRPr lang="fr-FR"/>
        </a:p>
      </dgm:t>
    </dgm:pt>
    <dgm:pt modelId="{EA0DCF50-F164-4C34-9A77-AC41607BF86E}" type="sibTrans" cxnId="{8115F5D8-162C-42B8-BF98-0137EBB72DB1}">
      <dgm:prSet/>
      <dgm:spPr/>
      <dgm:t>
        <a:bodyPr/>
        <a:lstStyle/>
        <a:p>
          <a:endParaRPr lang="fr-FR"/>
        </a:p>
      </dgm:t>
    </dgm:pt>
    <dgm:pt modelId="{CED554B6-97A5-403E-A468-05C9FD96B8C5}" type="pres">
      <dgm:prSet presAssocID="{324A3D48-AB74-44FF-B3C4-C7DCFF18EA5B}" presName="linearFlow" presStyleCnt="0">
        <dgm:presLayoutVars>
          <dgm:dir/>
          <dgm:animLvl val="lvl"/>
          <dgm:resizeHandles val="exact"/>
        </dgm:presLayoutVars>
      </dgm:prSet>
      <dgm:spPr/>
    </dgm:pt>
    <dgm:pt modelId="{446737F2-3323-4C9D-BF03-E56CB5D354AC}" type="pres">
      <dgm:prSet presAssocID="{1BA480FB-5376-465C-9692-CE762FA70DDE}" presName="composite" presStyleCnt="0"/>
      <dgm:spPr/>
    </dgm:pt>
    <dgm:pt modelId="{542A16F9-DC22-4875-A17F-0D05496C2EAF}" type="pres">
      <dgm:prSet presAssocID="{1BA480FB-5376-465C-9692-CE762FA70DDE}" presName="parentText" presStyleLbl="alignNode1" presStyleIdx="0" presStyleCnt="3">
        <dgm:presLayoutVars>
          <dgm:chMax val="1"/>
          <dgm:bulletEnabled val="1"/>
        </dgm:presLayoutVars>
      </dgm:prSet>
      <dgm:spPr/>
    </dgm:pt>
    <dgm:pt modelId="{F5D1FE75-1AC4-4FE2-BB81-2E321EB27F13}" type="pres">
      <dgm:prSet presAssocID="{1BA480FB-5376-465C-9692-CE762FA70DDE}" presName="descendantText" presStyleLbl="alignAcc1" presStyleIdx="0" presStyleCnt="3">
        <dgm:presLayoutVars>
          <dgm:bulletEnabled val="1"/>
        </dgm:presLayoutVars>
      </dgm:prSet>
      <dgm:spPr/>
    </dgm:pt>
    <dgm:pt modelId="{912C9EC2-25CF-4565-905E-39E4CC026C92}" type="pres">
      <dgm:prSet presAssocID="{B1DEE735-2013-4592-88FB-DAD9C592B775}" presName="sp" presStyleCnt="0"/>
      <dgm:spPr/>
    </dgm:pt>
    <dgm:pt modelId="{FAA69E58-7EF3-4C3A-9255-1C6E33326BA8}" type="pres">
      <dgm:prSet presAssocID="{453CA91E-33B1-425E-B812-4FBC7DBF3638}" presName="composite" presStyleCnt="0"/>
      <dgm:spPr/>
    </dgm:pt>
    <dgm:pt modelId="{3421B92C-3670-4AE5-B512-0CAE5C9AA4DA}" type="pres">
      <dgm:prSet presAssocID="{453CA91E-33B1-425E-B812-4FBC7DBF3638}" presName="parentText" presStyleLbl="alignNode1" presStyleIdx="1" presStyleCnt="3">
        <dgm:presLayoutVars>
          <dgm:chMax val="1"/>
          <dgm:bulletEnabled val="1"/>
        </dgm:presLayoutVars>
      </dgm:prSet>
      <dgm:spPr/>
    </dgm:pt>
    <dgm:pt modelId="{0F75898B-0975-4930-978B-958906B6C751}" type="pres">
      <dgm:prSet presAssocID="{453CA91E-33B1-425E-B812-4FBC7DBF3638}" presName="descendantText" presStyleLbl="alignAcc1" presStyleIdx="1" presStyleCnt="3" custLinFactNeighborX="-21" custLinFactNeighborY="-1850">
        <dgm:presLayoutVars>
          <dgm:bulletEnabled val="1"/>
        </dgm:presLayoutVars>
      </dgm:prSet>
      <dgm:spPr/>
    </dgm:pt>
    <dgm:pt modelId="{72857274-CBCC-4ADD-8660-C563715DDFF5}" type="pres">
      <dgm:prSet presAssocID="{B46A809F-956C-4BA8-8048-889A8344D543}" presName="sp" presStyleCnt="0"/>
      <dgm:spPr/>
    </dgm:pt>
    <dgm:pt modelId="{1D060C3E-207A-4C5E-8AEB-BC264C0FCCAD}" type="pres">
      <dgm:prSet presAssocID="{CC941B43-7EF7-451D-AE03-D744579063A3}" presName="composite" presStyleCnt="0"/>
      <dgm:spPr/>
    </dgm:pt>
    <dgm:pt modelId="{3769466E-98F1-4D3A-A6BD-BCE7035EA4E2}" type="pres">
      <dgm:prSet presAssocID="{CC941B43-7EF7-451D-AE03-D744579063A3}" presName="parentText" presStyleLbl="alignNode1" presStyleIdx="2" presStyleCnt="3">
        <dgm:presLayoutVars>
          <dgm:chMax val="1"/>
          <dgm:bulletEnabled val="1"/>
        </dgm:presLayoutVars>
      </dgm:prSet>
      <dgm:spPr/>
    </dgm:pt>
    <dgm:pt modelId="{C65369E0-9324-4C56-9CD1-4E1E27FFB4E0}" type="pres">
      <dgm:prSet presAssocID="{CC941B43-7EF7-451D-AE03-D744579063A3}" presName="descendantText" presStyleLbl="alignAcc1" presStyleIdx="2" presStyleCnt="3" custLinFactNeighborX="120" custLinFactNeighborY="-7023">
        <dgm:presLayoutVars>
          <dgm:bulletEnabled val="1"/>
        </dgm:presLayoutVars>
      </dgm:prSet>
      <dgm:spPr/>
    </dgm:pt>
  </dgm:ptLst>
  <dgm:cxnLst>
    <dgm:cxn modelId="{1EE3302F-1713-4B6A-AF42-F81FF0A7DEEB}" srcId="{324A3D48-AB74-44FF-B3C4-C7DCFF18EA5B}" destId="{453CA91E-33B1-425E-B812-4FBC7DBF3638}" srcOrd="1" destOrd="0" parTransId="{C3F85A42-FA87-4DF4-84B1-F763EE099A59}" sibTransId="{B46A809F-956C-4BA8-8048-889A8344D543}"/>
    <dgm:cxn modelId="{DE86016B-CC4F-45FC-B865-B0D837885AC1}" srcId="{324A3D48-AB74-44FF-B3C4-C7DCFF18EA5B}" destId="{1BA480FB-5376-465C-9692-CE762FA70DDE}" srcOrd="0" destOrd="0" parTransId="{F6586D16-8BD3-48E0-B4CC-49CA5DD556BC}" sibTransId="{B1DEE735-2013-4592-88FB-DAD9C592B775}"/>
    <dgm:cxn modelId="{5E1C876C-27CD-438F-998F-A06486F3C617}" srcId="{CC941B43-7EF7-451D-AE03-D744579063A3}" destId="{3D548ED1-8FBF-45C4-AC76-2560D5C91A69}" srcOrd="0" destOrd="0" parTransId="{9094EB24-8E3E-48E3-ABD7-358009723611}" sibTransId="{EBABDA50-9D6C-4431-A163-EC58CB07D7CF}"/>
    <dgm:cxn modelId="{4B9F174F-F618-4CC6-BD57-126E5ECDBBE1}" type="presOf" srcId="{324A3D48-AB74-44FF-B3C4-C7DCFF18EA5B}" destId="{CED554B6-97A5-403E-A468-05C9FD96B8C5}" srcOrd="0" destOrd="0" presId="urn:microsoft.com/office/officeart/2005/8/layout/chevron2"/>
    <dgm:cxn modelId="{64A45A52-828E-4C6F-9CBD-68D4302F4B68}" type="presOf" srcId="{1BA480FB-5376-465C-9692-CE762FA70DDE}" destId="{542A16F9-DC22-4875-A17F-0D05496C2EAF}" srcOrd="0" destOrd="0" presId="urn:microsoft.com/office/officeart/2005/8/layout/chevron2"/>
    <dgm:cxn modelId="{19002297-CE13-43F3-AF2E-9F97DDC1F425}" type="presOf" srcId="{CC941B43-7EF7-451D-AE03-D744579063A3}" destId="{3769466E-98F1-4D3A-A6BD-BCE7035EA4E2}" srcOrd="0" destOrd="0" presId="urn:microsoft.com/office/officeart/2005/8/layout/chevron2"/>
    <dgm:cxn modelId="{75FB6499-B13B-4751-B734-8B59849D3F18}" type="presOf" srcId="{C6DD8DE1-72EB-4878-8C05-7F91198DA2E0}" destId="{F5D1FE75-1AC4-4FE2-BB81-2E321EB27F13}" srcOrd="0" destOrd="0" presId="urn:microsoft.com/office/officeart/2005/8/layout/chevron2"/>
    <dgm:cxn modelId="{060D3D9D-08BA-4A26-9953-048DCA782A7E}" type="presOf" srcId="{E0A86C27-13A6-466F-89DE-3FB637BA59B2}" destId="{0F75898B-0975-4930-978B-958906B6C751}" srcOrd="0" destOrd="1" presId="urn:microsoft.com/office/officeart/2005/8/layout/chevron2"/>
    <dgm:cxn modelId="{8D8384AF-1E72-4EA6-8EB7-F7CC1D2527C2}" srcId="{1BA480FB-5376-465C-9692-CE762FA70DDE}" destId="{C6DD8DE1-72EB-4878-8C05-7F91198DA2E0}" srcOrd="0" destOrd="0" parTransId="{78E0BD02-1EFF-4213-A7C9-B36F45F02343}" sibTransId="{926E8A17-E11E-447B-9659-4BEC99187E63}"/>
    <dgm:cxn modelId="{770C0FB3-6070-435C-B9F3-AB48558BBA9C}" type="presOf" srcId="{E4EC8BA3-D89C-44CA-B74E-35ED0CE317A6}" destId="{0F75898B-0975-4930-978B-958906B6C751}" srcOrd="0" destOrd="0" presId="urn:microsoft.com/office/officeart/2005/8/layout/chevron2"/>
    <dgm:cxn modelId="{7722E9B6-98C3-43B5-8377-2E266BDA1727}" srcId="{453CA91E-33B1-425E-B812-4FBC7DBF3638}" destId="{E4EC8BA3-D89C-44CA-B74E-35ED0CE317A6}" srcOrd="0" destOrd="0" parTransId="{15078A36-66EC-445A-93F4-5E25726F9565}" sibTransId="{C1A2808B-E362-4B8E-AA1A-8422E3EB45E4}"/>
    <dgm:cxn modelId="{89EED1C4-5EC2-4278-8DAF-A84E92BF09D4}" srcId="{324A3D48-AB74-44FF-B3C4-C7DCFF18EA5B}" destId="{CC941B43-7EF7-451D-AE03-D744579063A3}" srcOrd="2" destOrd="0" parTransId="{FECE47FF-E5A3-44A7-8726-3D2131C584B3}" sibTransId="{8E892D53-6340-461F-9889-D8B88DA576E6}"/>
    <dgm:cxn modelId="{8CEFE1CF-1289-4D09-8A5D-102788F7F0B8}" type="presOf" srcId="{3D548ED1-8FBF-45C4-AC76-2560D5C91A69}" destId="{C65369E0-9324-4C56-9CD1-4E1E27FFB4E0}" srcOrd="0" destOrd="0" presId="urn:microsoft.com/office/officeart/2005/8/layout/chevron2"/>
    <dgm:cxn modelId="{8115F5D8-162C-42B8-BF98-0137EBB72DB1}" srcId="{453CA91E-33B1-425E-B812-4FBC7DBF3638}" destId="{E0A86C27-13A6-466F-89DE-3FB637BA59B2}" srcOrd="1" destOrd="0" parTransId="{361E8C04-8F71-4053-98F2-AF318DC1DFF2}" sibTransId="{EA0DCF50-F164-4C34-9A77-AC41607BF86E}"/>
    <dgm:cxn modelId="{3509AFEA-42A1-4C88-9050-97FB4039AA8B}" type="presOf" srcId="{453CA91E-33B1-425E-B812-4FBC7DBF3638}" destId="{3421B92C-3670-4AE5-B512-0CAE5C9AA4DA}" srcOrd="0" destOrd="0" presId="urn:microsoft.com/office/officeart/2005/8/layout/chevron2"/>
    <dgm:cxn modelId="{CEB7029B-ECCF-46EE-9839-E00092D0C351}" type="presParOf" srcId="{CED554B6-97A5-403E-A468-05C9FD96B8C5}" destId="{446737F2-3323-4C9D-BF03-E56CB5D354AC}" srcOrd="0" destOrd="0" presId="urn:microsoft.com/office/officeart/2005/8/layout/chevron2"/>
    <dgm:cxn modelId="{B6058926-C93C-48EB-B769-4B83898C1492}" type="presParOf" srcId="{446737F2-3323-4C9D-BF03-E56CB5D354AC}" destId="{542A16F9-DC22-4875-A17F-0D05496C2EAF}" srcOrd="0" destOrd="0" presId="urn:microsoft.com/office/officeart/2005/8/layout/chevron2"/>
    <dgm:cxn modelId="{22A92C38-C23D-4668-A164-6A4527E7A3A1}" type="presParOf" srcId="{446737F2-3323-4C9D-BF03-E56CB5D354AC}" destId="{F5D1FE75-1AC4-4FE2-BB81-2E321EB27F13}" srcOrd="1" destOrd="0" presId="urn:microsoft.com/office/officeart/2005/8/layout/chevron2"/>
    <dgm:cxn modelId="{0D388B17-B7FC-4E48-B79D-E7235D816E38}" type="presParOf" srcId="{CED554B6-97A5-403E-A468-05C9FD96B8C5}" destId="{912C9EC2-25CF-4565-905E-39E4CC026C92}" srcOrd="1" destOrd="0" presId="urn:microsoft.com/office/officeart/2005/8/layout/chevron2"/>
    <dgm:cxn modelId="{A6B0C8E8-D327-483F-8A4F-8F2E76F2BFDF}" type="presParOf" srcId="{CED554B6-97A5-403E-A468-05C9FD96B8C5}" destId="{FAA69E58-7EF3-4C3A-9255-1C6E33326BA8}" srcOrd="2" destOrd="0" presId="urn:microsoft.com/office/officeart/2005/8/layout/chevron2"/>
    <dgm:cxn modelId="{E69AAA9C-2AC4-4596-9B5E-8C23D34DD45E}" type="presParOf" srcId="{FAA69E58-7EF3-4C3A-9255-1C6E33326BA8}" destId="{3421B92C-3670-4AE5-B512-0CAE5C9AA4DA}" srcOrd="0" destOrd="0" presId="urn:microsoft.com/office/officeart/2005/8/layout/chevron2"/>
    <dgm:cxn modelId="{A8D55C30-AE62-4F19-8DF3-8C3AF39E8220}" type="presParOf" srcId="{FAA69E58-7EF3-4C3A-9255-1C6E33326BA8}" destId="{0F75898B-0975-4930-978B-958906B6C751}" srcOrd="1" destOrd="0" presId="urn:microsoft.com/office/officeart/2005/8/layout/chevron2"/>
    <dgm:cxn modelId="{92F8677B-B7B9-4CD1-A7DF-A79C6EF17D70}" type="presParOf" srcId="{CED554B6-97A5-403E-A468-05C9FD96B8C5}" destId="{72857274-CBCC-4ADD-8660-C563715DDFF5}" srcOrd="3" destOrd="0" presId="urn:microsoft.com/office/officeart/2005/8/layout/chevron2"/>
    <dgm:cxn modelId="{AF704016-8E54-45A9-A90B-83A31FB9CAB7}" type="presParOf" srcId="{CED554B6-97A5-403E-A468-05C9FD96B8C5}" destId="{1D060C3E-207A-4C5E-8AEB-BC264C0FCCAD}" srcOrd="4" destOrd="0" presId="urn:microsoft.com/office/officeart/2005/8/layout/chevron2"/>
    <dgm:cxn modelId="{FDEF034C-8B0D-42FA-82F5-4458A6FC06A5}" type="presParOf" srcId="{1D060C3E-207A-4C5E-8AEB-BC264C0FCCAD}" destId="{3769466E-98F1-4D3A-A6BD-BCE7035EA4E2}" srcOrd="0" destOrd="0" presId="urn:microsoft.com/office/officeart/2005/8/layout/chevron2"/>
    <dgm:cxn modelId="{E5058E4F-0729-4FB6-9F58-17CC8BD2EC91}" type="presParOf" srcId="{1D060C3E-207A-4C5E-8AEB-BC264C0FCCAD}" destId="{C65369E0-9324-4C56-9CD1-4E1E27FFB4E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42A16F9-DC22-4875-A17F-0D05496C2EAF}">
      <dsp:nvSpPr>
        <dsp:cNvPr id="0" name=""/>
        <dsp:cNvSpPr/>
      </dsp:nvSpPr>
      <dsp:spPr>
        <a:xfrm rot="5400000">
          <a:off x="-219199" y="220981"/>
          <a:ext cx="1461331" cy="1022932"/>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t>Définition</a:t>
          </a:r>
        </a:p>
      </dsp:txBody>
      <dsp:txXfrm rot="-5400000">
        <a:off x="1" y="513247"/>
        <a:ext cx="1022932" cy="438399"/>
      </dsp:txXfrm>
    </dsp:sp>
    <dsp:sp modelId="{F5D1FE75-1AC4-4FE2-BB81-2E321EB27F13}">
      <dsp:nvSpPr>
        <dsp:cNvPr id="0" name=""/>
        <dsp:cNvSpPr/>
      </dsp:nvSpPr>
      <dsp:spPr>
        <a:xfrm rot="5400000">
          <a:off x="3436540" y="-2411827"/>
          <a:ext cx="949865" cy="577708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t>Définition</a:t>
          </a:r>
        </a:p>
      </dsp:txBody>
      <dsp:txXfrm rot="-5400000">
        <a:off x="1022932" y="48150"/>
        <a:ext cx="5730713" cy="857127"/>
      </dsp:txXfrm>
    </dsp:sp>
    <dsp:sp modelId="{3421B92C-3670-4AE5-B512-0CAE5C9AA4DA}">
      <dsp:nvSpPr>
        <dsp:cNvPr id="0" name=""/>
        <dsp:cNvSpPr/>
      </dsp:nvSpPr>
      <dsp:spPr>
        <a:xfrm rot="5400000">
          <a:off x="-219199" y="1486402"/>
          <a:ext cx="1461331" cy="1022932"/>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t>Etapes d’élaboration</a:t>
          </a:r>
        </a:p>
      </dsp:txBody>
      <dsp:txXfrm rot="-5400000">
        <a:off x="1" y="1778668"/>
        <a:ext cx="1022932" cy="438399"/>
      </dsp:txXfrm>
    </dsp:sp>
    <dsp:sp modelId="{0F75898B-0975-4930-978B-958906B6C751}">
      <dsp:nvSpPr>
        <dsp:cNvPr id="0" name=""/>
        <dsp:cNvSpPr/>
      </dsp:nvSpPr>
      <dsp:spPr>
        <a:xfrm rot="5400000">
          <a:off x="3435327" y="-1163977"/>
          <a:ext cx="949865" cy="577708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endParaRPr lang="fr-FR" sz="1400" kern="1200" dirty="0"/>
        </a:p>
        <a:p>
          <a:pPr marL="171450" lvl="1" indent="-171450" algn="l" defTabSz="800100">
            <a:lnSpc>
              <a:spcPct val="90000"/>
            </a:lnSpc>
            <a:spcBef>
              <a:spcPct val="0"/>
            </a:spcBef>
            <a:spcAft>
              <a:spcPct val="15000"/>
            </a:spcAft>
            <a:buChar char="•"/>
          </a:pPr>
          <a:r>
            <a:rPr lang="fr-FR" sz="1800" kern="1200" dirty="0"/>
            <a:t>Elaboration du plan de continuités d’activité</a:t>
          </a:r>
        </a:p>
      </dsp:txBody>
      <dsp:txXfrm rot="-5400000">
        <a:off x="1021719" y="1296000"/>
        <a:ext cx="5730713" cy="857127"/>
      </dsp:txXfrm>
    </dsp:sp>
    <dsp:sp modelId="{3769466E-98F1-4D3A-A6BD-BCE7035EA4E2}">
      <dsp:nvSpPr>
        <dsp:cNvPr id="0" name=""/>
        <dsp:cNvSpPr/>
      </dsp:nvSpPr>
      <dsp:spPr>
        <a:xfrm rot="5400000">
          <a:off x="-219199" y="2751824"/>
          <a:ext cx="1461331" cy="1022932"/>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fr-FR" sz="1400" kern="1200" dirty="0"/>
            <a:t>Exemple de </a:t>
          </a:r>
        </a:p>
      </dsp:txBody>
      <dsp:txXfrm rot="-5400000">
        <a:off x="1" y="3044090"/>
        <a:ext cx="1022932" cy="438399"/>
      </dsp:txXfrm>
    </dsp:sp>
    <dsp:sp modelId="{C65369E0-9324-4C56-9CD1-4E1E27FFB4E0}">
      <dsp:nvSpPr>
        <dsp:cNvPr id="0" name=""/>
        <dsp:cNvSpPr/>
      </dsp:nvSpPr>
      <dsp:spPr>
        <a:xfrm rot="5400000">
          <a:off x="3436540" y="52307"/>
          <a:ext cx="949865" cy="5777082"/>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fr-FR" sz="1800" kern="1200" dirty="0"/>
            <a:t>Exemple de mise en œuvre </a:t>
          </a:r>
        </a:p>
      </dsp:txBody>
      <dsp:txXfrm rot="-5400000">
        <a:off x="1022932" y="2512285"/>
        <a:ext cx="5730713" cy="857127"/>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6550" cy="495952"/>
          </a:xfrm>
          <a:prstGeom prst="rect">
            <a:avLst/>
          </a:prstGeom>
        </p:spPr>
        <p:txBody>
          <a:bodyPr vert="horz" lIns="88235" tIns="44116" rIns="88235" bIns="44116" rtlCol="0"/>
          <a:lstStyle>
            <a:lvl1pPr algn="l">
              <a:defRPr sz="1200"/>
            </a:lvl1pPr>
          </a:lstStyle>
          <a:p>
            <a:endParaRPr lang="fr-FR"/>
          </a:p>
        </p:txBody>
      </p:sp>
      <p:sp>
        <p:nvSpPr>
          <p:cNvPr id="3" name="Espace réservé de la date 2"/>
          <p:cNvSpPr>
            <a:spLocks noGrp="1"/>
          </p:cNvSpPr>
          <p:nvPr>
            <p:ph type="dt" sz="quarter" idx="1"/>
          </p:nvPr>
        </p:nvSpPr>
        <p:spPr>
          <a:xfrm>
            <a:off x="3851196" y="1"/>
            <a:ext cx="2946550" cy="495952"/>
          </a:xfrm>
          <a:prstGeom prst="rect">
            <a:avLst/>
          </a:prstGeom>
        </p:spPr>
        <p:txBody>
          <a:bodyPr vert="horz" lIns="88235" tIns="44116" rIns="88235" bIns="44116" rtlCol="0"/>
          <a:lstStyle>
            <a:lvl1pPr algn="r">
              <a:defRPr sz="1200"/>
            </a:lvl1pPr>
          </a:lstStyle>
          <a:p>
            <a:fld id="{20BF6C8E-5B5F-43E6-9693-2133FA8D6B35}" type="datetimeFigureOut">
              <a:rPr lang="fr-FR" smtClean="0"/>
              <a:t>04/10/2024</a:t>
            </a:fld>
            <a:endParaRPr lang="fr-FR"/>
          </a:p>
        </p:txBody>
      </p:sp>
      <p:sp>
        <p:nvSpPr>
          <p:cNvPr id="4" name="Espace réservé du pied de page 3"/>
          <p:cNvSpPr>
            <a:spLocks noGrp="1"/>
          </p:cNvSpPr>
          <p:nvPr>
            <p:ph type="ftr" sz="quarter" idx="2"/>
          </p:nvPr>
        </p:nvSpPr>
        <p:spPr>
          <a:xfrm>
            <a:off x="1" y="9432322"/>
            <a:ext cx="2946550" cy="495952"/>
          </a:xfrm>
          <a:prstGeom prst="rect">
            <a:avLst/>
          </a:prstGeom>
        </p:spPr>
        <p:txBody>
          <a:bodyPr vert="horz" lIns="88235" tIns="44116" rIns="88235" bIns="44116"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1196" y="9432322"/>
            <a:ext cx="2946550" cy="495952"/>
          </a:xfrm>
          <a:prstGeom prst="rect">
            <a:avLst/>
          </a:prstGeom>
        </p:spPr>
        <p:txBody>
          <a:bodyPr vert="horz" lIns="88235" tIns="44116" rIns="88235" bIns="44116" rtlCol="0" anchor="b"/>
          <a:lstStyle>
            <a:lvl1pPr algn="r">
              <a:defRPr sz="1200"/>
            </a:lvl1pPr>
          </a:lstStyle>
          <a:p>
            <a:fld id="{1FB4F56F-353B-4D8D-B9AE-931B5AE1C95B}" type="slidenum">
              <a:rPr lang="fr-FR" smtClean="0"/>
              <a:t>‹N°›</a:t>
            </a:fld>
            <a:endParaRPr lang="fr-FR"/>
          </a:p>
        </p:txBody>
      </p:sp>
    </p:spTree>
    <p:extLst>
      <p:ext uri="{BB962C8B-B14F-4D97-AF65-F5344CB8AC3E}">
        <p14:creationId xmlns:p14="http://schemas.microsoft.com/office/powerpoint/2010/main" val="133662998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1"/>
            <a:ext cx="2946550" cy="495952"/>
          </a:xfrm>
          <a:prstGeom prst="rect">
            <a:avLst/>
          </a:prstGeom>
        </p:spPr>
        <p:txBody>
          <a:bodyPr vert="horz" lIns="88235" tIns="44116" rIns="88235" bIns="44116" rtlCol="0"/>
          <a:lstStyle>
            <a:lvl1pPr algn="l">
              <a:defRPr sz="1200"/>
            </a:lvl1pPr>
          </a:lstStyle>
          <a:p>
            <a:endParaRPr lang="fr-FR"/>
          </a:p>
        </p:txBody>
      </p:sp>
      <p:sp>
        <p:nvSpPr>
          <p:cNvPr id="3" name="Espace réservé de la date 2"/>
          <p:cNvSpPr>
            <a:spLocks noGrp="1"/>
          </p:cNvSpPr>
          <p:nvPr>
            <p:ph type="dt" idx="1"/>
          </p:nvPr>
        </p:nvSpPr>
        <p:spPr>
          <a:xfrm>
            <a:off x="3851196" y="1"/>
            <a:ext cx="2946550" cy="495952"/>
          </a:xfrm>
          <a:prstGeom prst="rect">
            <a:avLst/>
          </a:prstGeom>
        </p:spPr>
        <p:txBody>
          <a:bodyPr vert="horz" lIns="88235" tIns="44116" rIns="88235" bIns="44116" rtlCol="0"/>
          <a:lstStyle>
            <a:lvl1pPr algn="r">
              <a:defRPr sz="1200"/>
            </a:lvl1pPr>
          </a:lstStyle>
          <a:p>
            <a:fld id="{6FA202A0-CCF3-4F6D-A47C-E77802AA2F20}" type="datetimeFigureOut">
              <a:rPr lang="fr-FR" smtClean="0"/>
              <a:t>04/10/2024</a:t>
            </a:fld>
            <a:endParaRPr lang="fr-FR"/>
          </a:p>
        </p:txBody>
      </p:sp>
      <p:sp>
        <p:nvSpPr>
          <p:cNvPr id="4" name="Espace réservé de l'image des diapositives 3"/>
          <p:cNvSpPr>
            <a:spLocks noGrp="1" noRot="1" noChangeAspect="1"/>
          </p:cNvSpPr>
          <p:nvPr>
            <p:ph type="sldImg" idx="2"/>
          </p:nvPr>
        </p:nvSpPr>
        <p:spPr>
          <a:xfrm>
            <a:off x="919163" y="746125"/>
            <a:ext cx="4960937" cy="3721100"/>
          </a:xfrm>
          <a:prstGeom prst="rect">
            <a:avLst/>
          </a:prstGeom>
          <a:noFill/>
          <a:ln w="12700">
            <a:solidFill>
              <a:prstClr val="black"/>
            </a:solidFill>
          </a:ln>
        </p:spPr>
        <p:txBody>
          <a:bodyPr vert="horz" lIns="88235" tIns="44116" rIns="88235" bIns="44116" rtlCol="0" anchor="ctr"/>
          <a:lstStyle/>
          <a:p>
            <a:endParaRPr lang="fr-FR"/>
          </a:p>
        </p:txBody>
      </p:sp>
      <p:sp>
        <p:nvSpPr>
          <p:cNvPr id="5" name="Espace réservé des commentaires 4"/>
          <p:cNvSpPr>
            <a:spLocks noGrp="1"/>
          </p:cNvSpPr>
          <p:nvPr>
            <p:ph type="body" sz="quarter" idx="3"/>
          </p:nvPr>
        </p:nvSpPr>
        <p:spPr>
          <a:xfrm>
            <a:off x="679624" y="4716162"/>
            <a:ext cx="5440019" cy="4468185"/>
          </a:xfrm>
          <a:prstGeom prst="rect">
            <a:avLst/>
          </a:prstGeom>
        </p:spPr>
        <p:txBody>
          <a:bodyPr vert="horz" lIns="88235" tIns="44116" rIns="88235" bIns="44116"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1" y="9432322"/>
            <a:ext cx="2946550" cy="495952"/>
          </a:xfrm>
          <a:prstGeom prst="rect">
            <a:avLst/>
          </a:prstGeom>
        </p:spPr>
        <p:txBody>
          <a:bodyPr vert="horz" lIns="88235" tIns="44116" rIns="88235" bIns="4411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1196" y="9432322"/>
            <a:ext cx="2946550" cy="495952"/>
          </a:xfrm>
          <a:prstGeom prst="rect">
            <a:avLst/>
          </a:prstGeom>
        </p:spPr>
        <p:txBody>
          <a:bodyPr vert="horz" lIns="88235" tIns="44116" rIns="88235" bIns="44116" rtlCol="0" anchor="b"/>
          <a:lstStyle>
            <a:lvl1pPr algn="r">
              <a:defRPr sz="1200"/>
            </a:lvl1pPr>
          </a:lstStyle>
          <a:p>
            <a:fld id="{E184DCBB-23EB-4BE4-9C13-2AC9061417B8}" type="slidenum">
              <a:rPr lang="fr-FR" smtClean="0"/>
              <a:t>‹N°›</a:t>
            </a:fld>
            <a:endParaRPr lang="fr-FR"/>
          </a:p>
        </p:txBody>
      </p:sp>
    </p:spTree>
    <p:extLst>
      <p:ext uri="{BB962C8B-B14F-4D97-AF65-F5344CB8AC3E}">
        <p14:creationId xmlns:p14="http://schemas.microsoft.com/office/powerpoint/2010/main" val="221120970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uverture">
    <p:spTree>
      <p:nvGrpSpPr>
        <p:cNvPr id="1" name=""/>
        <p:cNvGrpSpPr/>
        <p:nvPr/>
      </p:nvGrpSpPr>
      <p:grpSpPr>
        <a:xfrm>
          <a:off x="0" y="0"/>
          <a:ext cx="0" cy="0"/>
          <a:chOff x="0" y="0"/>
          <a:chExt cx="0" cy="0"/>
        </a:xfrm>
      </p:grpSpPr>
      <p:sp>
        <p:nvSpPr>
          <p:cNvPr id="10" name="Rectangle 9"/>
          <p:cNvSpPr/>
          <p:nvPr/>
        </p:nvSpPr>
        <p:spPr bwMode="gray">
          <a:xfrm>
            <a:off x="2028" y="620688"/>
            <a:ext cx="9141972" cy="5508650"/>
          </a:xfrm>
          <a:prstGeom prst="rect">
            <a:avLst/>
          </a:prstGeom>
          <a:solidFill>
            <a:srgbClr val="00A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
        <p:nvSpPr>
          <p:cNvPr id="9" name="Espace réservé du texte 8"/>
          <p:cNvSpPr>
            <a:spLocks noGrp="1"/>
          </p:cNvSpPr>
          <p:nvPr>
            <p:ph type="body" sz="quarter" idx="13" hasCustomPrompt="1"/>
          </p:nvPr>
        </p:nvSpPr>
        <p:spPr bwMode="gray">
          <a:xfrm>
            <a:off x="647701" y="980728"/>
            <a:ext cx="8208962" cy="2987936"/>
          </a:xfrm>
        </p:spPr>
        <p:txBody>
          <a:bodyPr anchor="b" anchorCtr="0"/>
          <a:lstStyle>
            <a:lvl1pPr marL="0" indent="0" algn="l">
              <a:lnSpc>
                <a:spcPct val="90000"/>
              </a:lnSpc>
              <a:spcBef>
                <a:spcPts val="0"/>
              </a:spcBef>
              <a:spcAft>
                <a:spcPts val="0"/>
              </a:spcAft>
              <a:buNone/>
              <a:defRPr sz="4500" b="0">
                <a:solidFill>
                  <a:schemeClr val="bg1"/>
                </a:solidFill>
                <a:latin typeface="Century Gothic" panose="020B0502020202020204" pitchFamily="34" charset="0"/>
                <a:ea typeface="Verdana" pitchFamily="34" charset="0"/>
                <a:cs typeface="Verdana" pitchFamily="34" charset="0"/>
              </a:defRPr>
            </a:lvl1pPr>
            <a:lvl2pPr marL="0" algn="ctr">
              <a:lnSpc>
                <a:spcPct val="100000"/>
              </a:lnSpc>
              <a:spcBef>
                <a:spcPts val="5175"/>
              </a:spcBef>
              <a:defRPr sz="1500" b="1">
                <a:solidFill>
                  <a:schemeClr val="bg1"/>
                </a:solidFill>
              </a:defRPr>
            </a:lvl2pPr>
          </a:lstStyle>
          <a:p>
            <a:pPr lvl="0"/>
            <a:r>
              <a:rPr lang="fr-FR" noProof="0" dirty="0"/>
              <a:t>Titre de la présentation</a:t>
            </a:r>
          </a:p>
        </p:txBody>
      </p:sp>
      <p:sp>
        <p:nvSpPr>
          <p:cNvPr id="8" name="Espace réservé du texte 8"/>
          <p:cNvSpPr>
            <a:spLocks noGrp="1"/>
          </p:cNvSpPr>
          <p:nvPr>
            <p:ph type="body" sz="quarter" idx="14" hasCustomPrompt="1"/>
          </p:nvPr>
        </p:nvSpPr>
        <p:spPr bwMode="gray">
          <a:xfrm>
            <a:off x="647701" y="4077072"/>
            <a:ext cx="8208962" cy="2052266"/>
          </a:xfrm>
        </p:spPr>
        <p:txBody>
          <a:bodyPr anchor="t" anchorCtr="0"/>
          <a:lstStyle>
            <a:lvl1pPr marL="0" indent="0" algn="l">
              <a:lnSpc>
                <a:spcPct val="100000"/>
              </a:lnSpc>
              <a:spcBef>
                <a:spcPts val="0"/>
              </a:spcBef>
              <a:spcAft>
                <a:spcPts val="0"/>
              </a:spcAft>
              <a:buNone/>
              <a:defRPr sz="1800" b="0">
                <a:solidFill>
                  <a:schemeClr val="bg1"/>
                </a:solidFill>
                <a:latin typeface="Century Gothic" panose="020B0502020202020204" pitchFamily="34" charset="0"/>
              </a:defRPr>
            </a:lvl1pPr>
            <a:lvl2pPr marL="0" algn="ctr">
              <a:lnSpc>
                <a:spcPct val="100000"/>
              </a:lnSpc>
              <a:spcBef>
                <a:spcPts val="5175"/>
              </a:spcBef>
              <a:defRPr sz="1500" b="1">
                <a:solidFill>
                  <a:schemeClr val="bg1"/>
                </a:solidFill>
              </a:defRPr>
            </a:lvl2pPr>
          </a:lstStyle>
          <a:p>
            <a:pPr lvl="0"/>
            <a:r>
              <a:rPr lang="fr-FR" noProof="0" dirty="0"/>
              <a:t>Sous-titre</a:t>
            </a:r>
          </a:p>
          <a:p>
            <a:pPr lvl="0"/>
            <a:r>
              <a:rPr lang="fr-FR" noProof="0" dirty="0"/>
              <a:t>Date</a:t>
            </a:r>
          </a:p>
        </p:txBody>
      </p:sp>
      <p:sp>
        <p:nvSpPr>
          <p:cNvPr id="2" name="Rectangle 1"/>
          <p:cNvSpPr/>
          <p:nvPr/>
        </p:nvSpPr>
        <p:spPr bwMode="gray">
          <a:xfrm>
            <a:off x="0" y="0"/>
            <a:ext cx="9141972" cy="620688"/>
          </a:xfrm>
          <a:prstGeom prst="rect">
            <a:avLst/>
          </a:prstGeom>
          <a:solidFill>
            <a:srgbClr val="153D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
        <p:nvSpPr>
          <p:cNvPr id="6" name="Espace réservé de la date 5"/>
          <p:cNvSpPr>
            <a:spLocks noGrp="1"/>
          </p:cNvSpPr>
          <p:nvPr>
            <p:ph type="dt" sz="half" idx="15"/>
          </p:nvPr>
        </p:nvSpPr>
        <p:spPr bwMode="gray">
          <a:xfrm>
            <a:off x="8893175" y="0"/>
            <a:ext cx="250825" cy="260350"/>
          </a:xfrm>
        </p:spPr>
        <p:txBody>
          <a:bodyPr/>
          <a:lstStyle>
            <a:lvl1pPr>
              <a:defRPr sz="100">
                <a:solidFill>
                  <a:schemeClr val="bg1">
                    <a:alpha val="0"/>
                  </a:schemeClr>
                </a:solidFill>
                <a:latin typeface="Franklin Gothic Book" pitchFamily="34" charset="0"/>
              </a:defRPr>
            </a:lvl1pPr>
          </a:lstStyle>
          <a:p>
            <a:endParaRPr lang="fr-FR"/>
          </a:p>
        </p:txBody>
      </p:sp>
      <p:sp>
        <p:nvSpPr>
          <p:cNvPr id="11" name="Espace réservé du pied de page 10"/>
          <p:cNvSpPr>
            <a:spLocks noGrp="1"/>
          </p:cNvSpPr>
          <p:nvPr>
            <p:ph type="ftr" sz="quarter" idx="16"/>
          </p:nvPr>
        </p:nvSpPr>
        <p:spPr bwMode="gray">
          <a:xfrm>
            <a:off x="8893176" y="0"/>
            <a:ext cx="248797" cy="260350"/>
          </a:xfrm>
        </p:spPr>
        <p:txBody>
          <a:bodyPr/>
          <a:lstStyle>
            <a:lvl1pPr>
              <a:defRPr sz="100">
                <a:solidFill>
                  <a:schemeClr val="bg1">
                    <a:alpha val="0"/>
                  </a:schemeClr>
                </a:solidFill>
                <a:latin typeface="Franklin Gothic Book" pitchFamily="34" charset="0"/>
              </a:defRPr>
            </a:lvl1pPr>
          </a:lstStyle>
          <a:p>
            <a:endParaRPr lang="fr-FR"/>
          </a:p>
        </p:txBody>
      </p:sp>
      <p:sp>
        <p:nvSpPr>
          <p:cNvPr id="12" name="Espace réservé du numéro de diapositive 11"/>
          <p:cNvSpPr>
            <a:spLocks noGrp="1"/>
          </p:cNvSpPr>
          <p:nvPr>
            <p:ph type="sldNum" sz="quarter" idx="17"/>
          </p:nvPr>
        </p:nvSpPr>
        <p:spPr bwMode="gray">
          <a:xfrm>
            <a:off x="8893176" y="1"/>
            <a:ext cx="248798" cy="260350"/>
          </a:xfrm>
        </p:spPr>
        <p:txBody>
          <a:bodyPr/>
          <a:lstStyle>
            <a:lvl1pPr>
              <a:defRPr sz="100">
                <a:solidFill>
                  <a:schemeClr val="bg1">
                    <a:alpha val="0"/>
                  </a:schemeClr>
                </a:solidFill>
                <a:latin typeface="Franklin Gothic Book" pitchFamily="34" charset="0"/>
              </a:defRPr>
            </a:lvl1pPr>
          </a:lstStyle>
          <a:p>
            <a:fld id="{83B278F0-CE36-4C5F-9D08-08A05F664120}"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153D8A"/>
                </a:solidFill>
                <a:latin typeface="Verdana"/>
                <a:cs typeface="Verdan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4006002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0538322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sposition de contenu">
    <p:spTree>
      <p:nvGrpSpPr>
        <p:cNvPr id="1" name=""/>
        <p:cNvGrpSpPr/>
        <p:nvPr/>
      </p:nvGrpSpPr>
      <p:grpSpPr>
        <a:xfrm>
          <a:off x="0" y="0"/>
          <a:ext cx="0" cy="0"/>
          <a:chOff x="0" y="0"/>
          <a:chExt cx="0" cy="0"/>
        </a:xfrm>
      </p:grpSpPr>
      <p:cxnSp>
        <p:nvCxnSpPr>
          <p:cNvPr id="13" name="Connecteur droit 12">
            <a:extLst>
              <a:ext uri="{FF2B5EF4-FFF2-40B4-BE49-F238E27FC236}">
                <a16:creationId xmlns:a16="http://schemas.microsoft.com/office/drawing/2014/main" id="{15A7105D-8FD3-F2C4-3127-3D3AFC131B71}"/>
              </a:ext>
            </a:extLst>
          </p:cNvPr>
          <p:cNvCxnSpPr>
            <a:cxnSpLocks/>
          </p:cNvCxnSpPr>
          <p:nvPr userDrawn="1"/>
        </p:nvCxnSpPr>
        <p:spPr>
          <a:xfrm>
            <a:off x="623627" y="1052736"/>
            <a:ext cx="0" cy="201622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Connecteur droit 13">
            <a:extLst>
              <a:ext uri="{FF2B5EF4-FFF2-40B4-BE49-F238E27FC236}">
                <a16:creationId xmlns:a16="http://schemas.microsoft.com/office/drawing/2014/main" id="{270E08F3-265B-1F83-3FE5-EB32490A4634}"/>
              </a:ext>
            </a:extLst>
          </p:cNvPr>
          <p:cNvCxnSpPr>
            <a:cxnSpLocks/>
          </p:cNvCxnSpPr>
          <p:nvPr userDrawn="1"/>
        </p:nvCxnSpPr>
        <p:spPr>
          <a:xfrm>
            <a:off x="623627" y="3709672"/>
            <a:ext cx="0" cy="180756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Titre 1">
            <a:extLst>
              <a:ext uri="{FF2B5EF4-FFF2-40B4-BE49-F238E27FC236}">
                <a16:creationId xmlns:a16="http://schemas.microsoft.com/office/drawing/2014/main" id="{1CFD119E-4CCE-F260-6D7B-648732F7DA63}"/>
              </a:ext>
            </a:extLst>
          </p:cNvPr>
          <p:cNvSpPr>
            <a:spLocks noGrp="1"/>
          </p:cNvSpPr>
          <p:nvPr>
            <p:ph type="title" hasCustomPrompt="1"/>
          </p:nvPr>
        </p:nvSpPr>
        <p:spPr bwMode="gray">
          <a:xfrm>
            <a:off x="-2610" y="1052738"/>
            <a:ext cx="980031" cy="4680519"/>
          </a:xfrm>
          <a:prstGeom prst="rect">
            <a:avLst/>
          </a:prstGeom>
        </p:spPr>
        <p:txBody>
          <a:bodyPr anchor="ctr"/>
          <a:lstStyle>
            <a:lvl1pPr algn="ctr">
              <a:defRPr sz="900">
                <a:solidFill>
                  <a:srgbClr val="153D8A"/>
                </a:solidFill>
                <a:latin typeface="Montserrat" pitchFamily="2" charset="77"/>
              </a:defRPr>
            </a:lvl1pPr>
          </a:lstStyle>
          <a:p>
            <a:r>
              <a:rPr lang="fr-FR" noProof="0" dirty="0"/>
              <a:t>TITRE DE LA PARTIE</a:t>
            </a:r>
            <a:endParaRPr lang="fr-FR" dirty="0"/>
          </a:p>
        </p:txBody>
      </p:sp>
      <p:sp>
        <p:nvSpPr>
          <p:cNvPr id="17" name="Espace réservé du texte 3">
            <a:extLst>
              <a:ext uri="{FF2B5EF4-FFF2-40B4-BE49-F238E27FC236}">
                <a16:creationId xmlns:a16="http://schemas.microsoft.com/office/drawing/2014/main" id="{F58C67B6-C538-E697-497D-7469C9F5B62B}"/>
              </a:ext>
            </a:extLst>
          </p:cNvPr>
          <p:cNvSpPr>
            <a:spLocks noGrp="1"/>
          </p:cNvSpPr>
          <p:nvPr>
            <p:ph type="body" sz="quarter" idx="19" hasCustomPrompt="1"/>
          </p:nvPr>
        </p:nvSpPr>
        <p:spPr>
          <a:xfrm>
            <a:off x="1109297" y="507812"/>
            <a:ext cx="7788519" cy="468314"/>
          </a:xfrm>
        </p:spPr>
        <p:txBody>
          <a:bodyPr/>
          <a:lstStyle>
            <a:lvl1pPr marL="0" indent="0">
              <a:lnSpc>
                <a:spcPct val="90000"/>
              </a:lnSpc>
              <a:spcBef>
                <a:spcPts val="0"/>
              </a:spcBef>
              <a:spcAft>
                <a:spcPts val="0"/>
              </a:spcAft>
              <a:buFontTx/>
              <a:buNone/>
              <a:defRPr sz="2800" b="0" i="0">
                <a:latin typeface="Montserrat Light" pitchFamily="2" charset="77"/>
              </a:defRPr>
            </a:lvl1pPr>
          </a:lstStyle>
          <a:p>
            <a:pPr lvl="0"/>
            <a:r>
              <a:rPr lang="fr-FR" dirty="0"/>
              <a:t>TITRE</a:t>
            </a:r>
          </a:p>
        </p:txBody>
      </p:sp>
      <p:cxnSp>
        <p:nvCxnSpPr>
          <p:cNvPr id="21" name="Connecteur droit 20">
            <a:extLst>
              <a:ext uri="{FF2B5EF4-FFF2-40B4-BE49-F238E27FC236}">
                <a16:creationId xmlns:a16="http://schemas.microsoft.com/office/drawing/2014/main" id="{F456CAA0-D0F5-8FDD-22C7-B2F164F79A8A}"/>
              </a:ext>
            </a:extLst>
          </p:cNvPr>
          <p:cNvCxnSpPr>
            <a:cxnSpLocks/>
          </p:cNvCxnSpPr>
          <p:nvPr userDrawn="1"/>
        </p:nvCxnSpPr>
        <p:spPr>
          <a:xfrm>
            <a:off x="487406" y="836712"/>
            <a:ext cx="0" cy="2232248"/>
          </a:xfrm>
          <a:prstGeom prst="line">
            <a:avLst/>
          </a:prstGeom>
          <a:ln>
            <a:solidFill>
              <a:srgbClr val="0063AF"/>
            </a:solidFill>
          </a:ln>
        </p:spPr>
        <p:style>
          <a:lnRef idx="1">
            <a:schemeClr val="accent1"/>
          </a:lnRef>
          <a:fillRef idx="0">
            <a:schemeClr val="accent1"/>
          </a:fillRef>
          <a:effectRef idx="0">
            <a:schemeClr val="accent1"/>
          </a:effectRef>
          <a:fontRef idx="minor">
            <a:schemeClr val="tx1"/>
          </a:fontRef>
        </p:style>
      </p:cxnSp>
      <p:cxnSp>
        <p:nvCxnSpPr>
          <p:cNvPr id="22" name="Connecteur droit 21">
            <a:extLst>
              <a:ext uri="{FF2B5EF4-FFF2-40B4-BE49-F238E27FC236}">
                <a16:creationId xmlns:a16="http://schemas.microsoft.com/office/drawing/2014/main" id="{DB73738D-84AF-66C0-6A31-628CBD46A1CC}"/>
              </a:ext>
            </a:extLst>
          </p:cNvPr>
          <p:cNvCxnSpPr>
            <a:cxnSpLocks/>
          </p:cNvCxnSpPr>
          <p:nvPr userDrawn="1"/>
        </p:nvCxnSpPr>
        <p:spPr>
          <a:xfrm>
            <a:off x="487406" y="3709672"/>
            <a:ext cx="0" cy="2095592"/>
          </a:xfrm>
          <a:prstGeom prst="line">
            <a:avLst/>
          </a:prstGeom>
          <a:ln>
            <a:solidFill>
              <a:srgbClr val="0063AF"/>
            </a:solidFill>
          </a:ln>
        </p:spPr>
        <p:style>
          <a:lnRef idx="1">
            <a:schemeClr val="accent1"/>
          </a:lnRef>
          <a:fillRef idx="0">
            <a:schemeClr val="accent1"/>
          </a:fillRef>
          <a:effectRef idx="0">
            <a:schemeClr val="accent1"/>
          </a:effectRef>
          <a:fontRef idx="minor">
            <a:schemeClr val="tx1"/>
          </a:fontRef>
        </p:style>
      </p:cxnSp>
      <p:pic>
        <p:nvPicPr>
          <p:cNvPr id="23" name="Image 22">
            <a:extLst>
              <a:ext uri="{FF2B5EF4-FFF2-40B4-BE49-F238E27FC236}">
                <a16:creationId xmlns:a16="http://schemas.microsoft.com/office/drawing/2014/main" id="{CF106BA1-FAC6-E738-3781-082C8CEB19B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53104" y="383829"/>
            <a:ext cx="268605" cy="358140"/>
          </a:xfrm>
          <a:prstGeom prst="rect">
            <a:avLst/>
          </a:prstGeom>
        </p:spPr>
      </p:pic>
      <p:pic>
        <p:nvPicPr>
          <p:cNvPr id="3" name="Image 2" descr="Une image contenant texte, signe, jaune&#10;&#10;Description générée automatiquement">
            <a:extLst>
              <a:ext uri="{FF2B5EF4-FFF2-40B4-BE49-F238E27FC236}">
                <a16:creationId xmlns:a16="http://schemas.microsoft.com/office/drawing/2014/main" id="{F5AFE535-6C74-6A9E-8BFD-E4A916DBBD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9175" y="1070397"/>
            <a:ext cx="162350" cy="229720"/>
          </a:xfrm>
          <a:prstGeom prst="rect">
            <a:avLst/>
          </a:prstGeom>
        </p:spPr>
      </p:pic>
      <p:sp>
        <p:nvSpPr>
          <p:cNvPr id="4" name="Espace réservé du numéro de diapositive 5">
            <a:extLst>
              <a:ext uri="{FF2B5EF4-FFF2-40B4-BE49-F238E27FC236}">
                <a16:creationId xmlns:a16="http://schemas.microsoft.com/office/drawing/2014/main" id="{8494B500-9162-D939-BA2C-783FE74EEC7C}"/>
              </a:ext>
            </a:extLst>
          </p:cNvPr>
          <p:cNvSpPr txBox="1">
            <a:spLocks/>
          </p:cNvSpPr>
          <p:nvPr userDrawn="1"/>
        </p:nvSpPr>
        <p:spPr bwMode="gray">
          <a:xfrm>
            <a:off x="315912" y="5961481"/>
            <a:ext cx="342988" cy="167859"/>
          </a:xfrm>
          <a:prstGeom prst="rect">
            <a:avLst/>
          </a:prstGeom>
          <a:solidFill>
            <a:srgbClr val="0063AF"/>
          </a:solidFill>
        </p:spPr>
        <p:txBody>
          <a:bodyPr vert="horz" wrap="square" lIns="0" tIns="0" rIns="0" bIns="0" numCol="1" rtlCol="0" anchor="ctr" anchorCtr="0" compatLnSpc="1">
            <a:prstTxWarp prst="textNoShape">
              <a:avLst/>
            </a:prstTxWarp>
            <a:noAutofit/>
          </a:bodyPr>
          <a:lstStyle>
            <a:defPPr>
              <a:defRPr lang="fr-FR"/>
            </a:defPPr>
            <a:lvl1pPr marL="0" algn="ctr" defTabSz="914400" rtl="0" eaLnBrk="1" latinLnBrk="0" hangingPunct="1">
              <a:defRPr lang="fr-FR" sz="800" b="1" kern="1200">
                <a:solidFill>
                  <a:schemeClr val="bg1"/>
                </a:solidFill>
                <a:latin typeface="Montserrat" pitchFamily="2" charset="77"/>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58E8396-2DA7-6C46-9908-4866501E921A}" type="slidenum">
              <a:rPr lang="fr-FR" altLang="fr-FR" smtClean="0"/>
              <a:pPr/>
              <a:t>‹N°›</a:t>
            </a:fld>
            <a:endParaRPr lang="fr-FR" altLang="fr-FR" dirty="0"/>
          </a:p>
        </p:txBody>
      </p:sp>
      <p:sp>
        <p:nvSpPr>
          <p:cNvPr id="7" name="Espace réservé du contenu 4">
            <a:extLst>
              <a:ext uri="{FF2B5EF4-FFF2-40B4-BE49-F238E27FC236}">
                <a16:creationId xmlns:a16="http://schemas.microsoft.com/office/drawing/2014/main" id="{A6939EA9-552F-EA05-2A1A-249FEBB17DBC}"/>
              </a:ext>
            </a:extLst>
          </p:cNvPr>
          <p:cNvSpPr>
            <a:spLocks noGrp="1"/>
          </p:cNvSpPr>
          <p:nvPr>
            <p:ph sz="quarter" idx="20" hasCustomPrompt="1"/>
          </p:nvPr>
        </p:nvSpPr>
        <p:spPr>
          <a:xfrm>
            <a:off x="1109019" y="1412876"/>
            <a:ext cx="7789371" cy="4716463"/>
          </a:xfrm>
        </p:spPr>
        <p:txBody>
          <a:bodyPr/>
          <a:lstStyle>
            <a:lvl1pPr>
              <a:defRPr>
                <a:solidFill>
                  <a:srgbClr val="0070C0"/>
                </a:solidFill>
              </a:defRPr>
            </a:lvl1pPr>
            <a:lvl3pPr>
              <a:defRPr/>
            </a:lvl3pPr>
          </a:lstStyle>
          <a:p>
            <a:pPr lvl="0"/>
            <a:r>
              <a:rPr lang="fr-FR" dirty="0"/>
              <a:t>TEXTE DE NIVEAU 1</a:t>
            </a:r>
          </a:p>
          <a:p>
            <a:pPr lvl="1"/>
            <a:r>
              <a:rPr lang="fr-FR" dirty="0"/>
              <a:t>TEXTE DE NIVEAU 2</a:t>
            </a:r>
          </a:p>
          <a:p>
            <a:pPr lvl="2"/>
            <a:r>
              <a:rPr lang="fr-FR" dirty="0"/>
              <a:t>Troisième niveau</a:t>
            </a:r>
          </a:p>
          <a:p>
            <a:pPr lvl="3"/>
            <a:r>
              <a:rPr lang="fr-FR" dirty="0"/>
              <a:t>Texte courant</a:t>
            </a:r>
          </a:p>
        </p:txBody>
      </p:sp>
    </p:spTree>
    <p:extLst>
      <p:ext uri="{BB962C8B-B14F-4D97-AF65-F5344CB8AC3E}">
        <p14:creationId xmlns:p14="http://schemas.microsoft.com/office/powerpoint/2010/main" val="1271270266"/>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re seul">
    <p:spTree>
      <p:nvGrpSpPr>
        <p:cNvPr id="1" name=""/>
        <p:cNvGrpSpPr/>
        <p:nvPr/>
      </p:nvGrpSpPr>
      <p:grpSpPr>
        <a:xfrm>
          <a:off x="0" y="0"/>
          <a:ext cx="0" cy="0"/>
          <a:chOff x="0" y="0"/>
          <a:chExt cx="0" cy="0"/>
        </a:xfrm>
      </p:grpSpPr>
      <p:cxnSp>
        <p:nvCxnSpPr>
          <p:cNvPr id="3" name="Connecteur droit 2">
            <a:extLst>
              <a:ext uri="{FF2B5EF4-FFF2-40B4-BE49-F238E27FC236}">
                <a16:creationId xmlns:a16="http://schemas.microsoft.com/office/drawing/2014/main" id="{BA202A41-FA91-271B-A160-89402D1CCAAB}"/>
              </a:ext>
            </a:extLst>
          </p:cNvPr>
          <p:cNvCxnSpPr>
            <a:cxnSpLocks/>
          </p:cNvCxnSpPr>
          <p:nvPr userDrawn="1"/>
        </p:nvCxnSpPr>
        <p:spPr>
          <a:xfrm>
            <a:off x="313135" y="454025"/>
            <a:ext cx="0" cy="539750"/>
          </a:xfrm>
          <a:prstGeom prst="line">
            <a:avLst/>
          </a:prstGeom>
          <a:ln w="12700">
            <a:solidFill>
              <a:schemeClr val="accent1"/>
            </a:solidFill>
            <a:prstDash val="solid"/>
          </a:ln>
        </p:spPr>
        <p:style>
          <a:lnRef idx="1">
            <a:schemeClr val="accent1"/>
          </a:lnRef>
          <a:fillRef idx="0">
            <a:schemeClr val="accent1"/>
          </a:fillRef>
          <a:effectRef idx="0">
            <a:schemeClr val="accent1"/>
          </a:effectRef>
          <a:fontRef idx="minor">
            <a:schemeClr val="tx1"/>
          </a:fontRef>
        </p:style>
      </p:cxnSp>
      <p:sp>
        <p:nvSpPr>
          <p:cNvPr id="2" name="Titre 1"/>
          <p:cNvSpPr>
            <a:spLocks noGrp="1"/>
          </p:cNvSpPr>
          <p:nvPr>
            <p:ph type="title"/>
          </p:nvPr>
        </p:nvSpPr>
        <p:spPr>
          <a:xfrm>
            <a:off x="860260" y="178138"/>
            <a:ext cx="4558665" cy="1015663"/>
          </a:xfrm>
        </p:spPr>
        <p:txBody>
          <a:bodyPr/>
          <a:lstStyle>
            <a:lvl1pPr>
              <a:defRPr sz="3300"/>
            </a:lvl1pPr>
          </a:lstStyle>
          <a:p>
            <a:r>
              <a:rPr lang="fr-FR"/>
              <a:t>Modifiez le style du titre</a:t>
            </a:r>
            <a:endParaRPr lang="fr-FR" dirty="0"/>
          </a:p>
        </p:txBody>
      </p:sp>
      <p:sp>
        <p:nvSpPr>
          <p:cNvPr id="6" name="Espace réservé du texte 8"/>
          <p:cNvSpPr>
            <a:spLocks noGrp="1"/>
          </p:cNvSpPr>
          <p:nvPr>
            <p:ph type="body" sz="quarter" idx="14"/>
          </p:nvPr>
        </p:nvSpPr>
        <p:spPr>
          <a:xfrm>
            <a:off x="521494" y="1101420"/>
            <a:ext cx="8101013" cy="360000"/>
          </a:xfrm>
        </p:spPr>
        <p:txBody>
          <a:bodyPr>
            <a:noAutofit/>
          </a:bodyPr>
          <a:lstStyle>
            <a:lvl1pPr>
              <a:lnSpc>
                <a:spcPct val="90000"/>
              </a:lnSpc>
              <a:spcBef>
                <a:spcPts val="0"/>
              </a:spcBef>
              <a:spcAft>
                <a:spcPts val="0"/>
              </a:spcAft>
              <a:defRPr sz="1500" b="0" cap="all" baseline="0">
                <a:solidFill>
                  <a:schemeClr val="accent2"/>
                </a:solidFill>
                <a:latin typeface="Segoe UI" panose="020B0502040204020203" pitchFamily="34" charset="0"/>
                <a:cs typeface="Segoe UI" panose="020B0502040204020203" pitchFamily="34" charset="0"/>
              </a:defRPr>
            </a:lvl1pPr>
            <a:lvl2pPr>
              <a:lnSpc>
                <a:spcPct val="90000"/>
              </a:lnSpc>
              <a:spcBef>
                <a:spcPts val="0"/>
              </a:spcBef>
              <a:spcAft>
                <a:spcPts val="0"/>
              </a:spcAft>
              <a:defRPr sz="1800" b="0" cap="all" baseline="0">
                <a:solidFill>
                  <a:schemeClr val="accent1"/>
                </a:solidFill>
              </a:defRPr>
            </a:lvl2pPr>
            <a:lvl3pPr marL="0" indent="0">
              <a:lnSpc>
                <a:spcPct val="90000"/>
              </a:lnSpc>
              <a:spcBef>
                <a:spcPts val="0"/>
              </a:spcBef>
              <a:spcAft>
                <a:spcPts val="0"/>
              </a:spcAft>
              <a:buFontTx/>
              <a:buNone/>
              <a:defRPr sz="1800" b="0" cap="all" baseline="0">
                <a:solidFill>
                  <a:schemeClr val="accent1"/>
                </a:solidFill>
              </a:defRPr>
            </a:lvl3pPr>
            <a:lvl4pPr marL="0">
              <a:lnSpc>
                <a:spcPct val="90000"/>
              </a:lnSpc>
              <a:spcBef>
                <a:spcPts val="0"/>
              </a:spcBef>
              <a:spcAft>
                <a:spcPts val="0"/>
              </a:spcAft>
              <a:defRPr sz="1800" b="0" cap="all" baseline="0">
                <a:solidFill>
                  <a:schemeClr val="accent1"/>
                </a:solidFill>
              </a:defRPr>
            </a:lvl4pPr>
            <a:lvl5pPr marL="0" indent="0">
              <a:lnSpc>
                <a:spcPct val="90000"/>
              </a:lnSpc>
              <a:spcBef>
                <a:spcPts val="0"/>
              </a:spcBef>
              <a:spcAft>
                <a:spcPts val="0"/>
              </a:spcAft>
              <a:buFontTx/>
              <a:buNone/>
              <a:defRPr sz="1800" b="0" cap="all" baseline="0">
                <a:solidFill>
                  <a:schemeClr val="accent1"/>
                </a:solidFill>
              </a:defRPr>
            </a:lvl5pPr>
          </a:lstStyle>
          <a:p>
            <a:pPr lvl="0"/>
            <a:r>
              <a:rPr lang="fr-FR"/>
              <a:t>Modifier les styles du texte du masque</a:t>
            </a:r>
          </a:p>
        </p:txBody>
      </p:sp>
      <p:sp>
        <p:nvSpPr>
          <p:cNvPr id="4" name="Espace réservé de la date 2">
            <a:extLst>
              <a:ext uri="{FF2B5EF4-FFF2-40B4-BE49-F238E27FC236}">
                <a16:creationId xmlns:a16="http://schemas.microsoft.com/office/drawing/2014/main" id="{D791ED9B-5786-44E5-900B-9DE5A24A4421}"/>
              </a:ext>
            </a:extLst>
          </p:cNvPr>
          <p:cNvSpPr>
            <a:spLocks noGrp="1"/>
          </p:cNvSpPr>
          <p:nvPr>
            <p:ph type="dt" sz="half" idx="15"/>
          </p:nvPr>
        </p:nvSpPr>
        <p:spPr/>
        <p:txBody>
          <a:bodyPr/>
          <a:lstStyle>
            <a:lvl1pPr>
              <a:defRPr/>
            </a:lvl1pPr>
          </a:lstStyle>
          <a:p>
            <a:pPr>
              <a:defRPr/>
            </a:pPr>
            <a:r>
              <a:rPr lang="fr-FR"/>
              <a:t>00/00/202X</a:t>
            </a:r>
            <a:endParaRPr lang="fr-FR" dirty="0"/>
          </a:p>
        </p:txBody>
      </p:sp>
      <p:sp>
        <p:nvSpPr>
          <p:cNvPr id="5" name="Espace réservé du pied de page 3">
            <a:extLst>
              <a:ext uri="{FF2B5EF4-FFF2-40B4-BE49-F238E27FC236}">
                <a16:creationId xmlns:a16="http://schemas.microsoft.com/office/drawing/2014/main" id="{125B5ACC-B98E-4777-58CA-E8C30DD23BBC}"/>
              </a:ext>
            </a:extLst>
          </p:cNvPr>
          <p:cNvSpPr>
            <a:spLocks noGrp="1"/>
          </p:cNvSpPr>
          <p:nvPr>
            <p:ph type="ftr" sz="quarter" idx="16"/>
          </p:nvPr>
        </p:nvSpPr>
        <p:spPr>
          <a:xfrm>
            <a:off x="3108960" y="6377941"/>
            <a:ext cx="2926080" cy="830997"/>
          </a:xfrm>
        </p:spPr>
        <p:txBody>
          <a:bodyPr/>
          <a:lstStyle>
            <a:lvl1pPr>
              <a:defRPr>
                <a:latin typeface="Segoe UI" panose="020B0502040204020203" pitchFamily="34" charset="0"/>
                <a:cs typeface="Segoe UI" panose="020B0502040204020203" pitchFamily="34" charset="0"/>
              </a:defRPr>
            </a:lvl1pPr>
          </a:lstStyle>
          <a:p>
            <a:pPr>
              <a:defRPr/>
            </a:pPr>
            <a:r>
              <a:rPr lang="fr-FR"/>
              <a:t>Titre de la présentation : “Insertion” &gt; “En-tête/ Pied” &gt; “Appliquer partout”</a:t>
            </a:r>
          </a:p>
        </p:txBody>
      </p:sp>
      <p:sp>
        <p:nvSpPr>
          <p:cNvPr id="7" name="Espace réservé du numéro de diapositive 4">
            <a:extLst>
              <a:ext uri="{FF2B5EF4-FFF2-40B4-BE49-F238E27FC236}">
                <a16:creationId xmlns:a16="http://schemas.microsoft.com/office/drawing/2014/main" id="{E6741026-2CCE-6484-CA91-26CA1ACB0A1D}"/>
              </a:ext>
            </a:extLst>
          </p:cNvPr>
          <p:cNvSpPr>
            <a:spLocks noGrp="1"/>
          </p:cNvSpPr>
          <p:nvPr>
            <p:ph type="sldNum" sz="quarter" idx="17"/>
          </p:nvPr>
        </p:nvSpPr>
        <p:spPr/>
        <p:txBody>
          <a:bodyPr/>
          <a:lstStyle>
            <a:lvl1pPr>
              <a:defRPr/>
            </a:lvl1pPr>
          </a:lstStyle>
          <a:p>
            <a:fld id="{3A94CA6B-AB84-48C5-8960-D0A41021F371}" type="slidenum">
              <a:rPr lang="fr-FR" altLang="fr-FR"/>
              <a:pPr/>
              <a:t>‹N°›</a:t>
            </a:fld>
            <a:endParaRPr lang="fr-FR" altLang="fr-FR"/>
          </a:p>
        </p:txBody>
      </p:sp>
    </p:spTree>
    <p:extLst>
      <p:ext uri="{BB962C8B-B14F-4D97-AF65-F5344CB8AC3E}">
        <p14:creationId xmlns:p14="http://schemas.microsoft.com/office/powerpoint/2010/main" val="1473101796"/>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uverture pour impression">
    <p:spTree>
      <p:nvGrpSpPr>
        <p:cNvPr id="1" name=""/>
        <p:cNvGrpSpPr/>
        <p:nvPr/>
      </p:nvGrpSpPr>
      <p:grpSpPr>
        <a:xfrm>
          <a:off x="0" y="0"/>
          <a:ext cx="0" cy="0"/>
          <a:chOff x="0" y="0"/>
          <a:chExt cx="0" cy="0"/>
        </a:xfrm>
      </p:grpSpPr>
      <p:sp>
        <p:nvSpPr>
          <p:cNvPr id="13" name="Rectangle 12"/>
          <p:cNvSpPr/>
          <p:nvPr userDrawn="1"/>
        </p:nvSpPr>
        <p:spPr bwMode="gray">
          <a:xfrm>
            <a:off x="2028" y="0"/>
            <a:ext cx="9141972" cy="61293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
        <p:nvSpPr>
          <p:cNvPr id="14" name="Rectangle 13"/>
          <p:cNvSpPr/>
          <p:nvPr userDrawn="1"/>
        </p:nvSpPr>
        <p:spPr bwMode="gray">
          <a:xfrm>
            <a:off x="2028" y="0"/>
            <a:ext cx="9141972" cy="756000"/>
          </a:xfrm>
          <a:prstGeom prst="rect">
            <a:avLst/>
          </a:prstGeom>
          <a:solidFill>
            <a:srgbClr val="00A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
        <p:nvSpPr>
          <p:cNvPr id="15" name="Rectangle 14"/>
          <p:cNvSpPr/>
          <p:nvPr userDrawn="1"/>
        </p:nvSpPr>
        <p:spPr bwMode="gray">
          <a:xfrm>
            <a:off x="0" y="0"/>
            <a:ext cx="9141972" cy="180000"/>
          </a:xfrm>
          <a:prstGeom prst="rect">
            <a:avLst/>
          </a:prstGeom>
          <a:solidFill>
            <a:srgbClr val="153D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
        <p:nvSpPr>
          <p:cNvPr id="9" name="Espace réservé du texte 8"/>
          <p:cNvSpPr>
            <a:spLocks noGrp="1"/>
          </p:cNvSpPr>
          <p:nvPr>
            <p:ph type="body" sz="quarter" idx="13" hasCustomPrompt="1"/>
          </p:nvPr>
        </p:nvSpPr>
        <p:spPr bwMode="gray">
          <a:xfrm>
            <a:off x="647701" y="980728"/>
            <a:ext cx="8208962" cy="2987936"/>
          </a:xfrm>
        </p:spPr>
        <p:txBody>
          <a:bodyPr anchor="b" anchorCtr="0"/>
          <a:lstStyle>
            <a:lvl1pPr marL="0" indent="0" algn="l">
              <a:lnSpc>
                <a:spcPct val="90000"/>
              </a:lnSpc>
              <a:spcBef>
                <a:spcPts val="0"/>
              </a:spcBef>
              <a:spcAft>
                <a:spcPts val="0"/>
              </a:spcAft>
              <a:buNone/>
              <a:defRPr sz="4500" b="0">
                <a:solidFill>
                  <a:srgbClr val="00A2E0"/>
                </a:solidFill>
                <a:latin typeface="Century Gothic" panose="020B0502020202020204" pitchFamily="34" charset="0"/>
              </a:defRPr>
            </a:lvl1pPr>
            <a:lvl2pPr marL="0" algn="ctr">
              <a:lnSpc>
                <a:spcPct val="100000"/>
              </a:lnSpc>
              <a:spcBef>
                <a:spcPts val="5175"/>
              </a:spcBef>
              <a:defRPr sz="1500" b="1">
                <a:solidFill>
                  <a:schemeClr val="bg1"/>
                </a:solidFill>
              </a:defRPr>
            </a:lvl2pPr>
          </a:lstStyle>
          <a:p>
            <a:pPr lvl="0"/>
            <a:r>
              <a:rPr lang="fr-FR" noProof="0" dirty="0"/>
              <a:t>Titre de la présentation</a:t>
            </a:r>
          </a:p>
        </p:txBody>
      </p:sp>
      <p:sp>
        <p:nvSpPr>
          <p:cNvPr id="8" name="Espace réservé du texte 8"/>
          <p:cNvSpPr>
            <a:spLocks noGrp="1"/>
          </p:cNvSpPr>
          <p:nvPr>
            <p:ph type="body" sz="quarter" idx="14" hasCustomPrompt="1"/>
          </p:nvPr>
        </p:nvSpPr>
        <p:spPr bwMode="gray">
          <a:xfrm>
            <a:off x="647701" y="4077072"/>
            <a:ext cx="8208962" cy="2052266"/>
          </a:xfrm>
        </p:spPr>
        <p:txBody>
          <a:bodyPr anchor="t" anchorCtr="0"/>
          <a:lstStyle>
            <a:lvl1pPr marL="0" indent="0" algn="l">
              <a:lnSpc>
                <a:spcPct val="100000"/>
              </a:lnSpc>
              <a:spcBef>
                <a:spcPts val="0"/>
              </a:spcBef>
              <a:spcAft>
                <a:spcPts val="0"/>
              </a:spcAft>
              <a:buNone/>
              <a:defRPr sz="1800" b="0">
                <a:solidFill>
                  <a:srgbClr val="00A2E0"/>
                </a:solidFill>
                <a:latin typeface="Century Gothic" panose="020B0502020202020204" pitchFamily="34" charset="0"/>
              </a:defRPr>
            </a:lvl1pPr>
            <a:lvl2pPr marL="0" algn="ctr">
              <a:lnSpc>
                <a:spcPct val="100000"/>
              </a:lnSpc>
              <a:spcBef>
                <a:spcPts val="5175"/>
              </a:spcBef>
              <a:defRPr sz="1500" b="1">
                <a:solidFill>
                  <a:schemeClr val="bg1"/>
                </a:solidFill>
              </a:defRPr>
            </a:lvl2pPr>
          </a:lstStyle>
          <a:p>
            <a:pPr lvl="0"/>
            <a:r>
              <a:rPr lang="fr-FR" noProof="0" dirty="0"/>
              <a:t>Sous-titre</a:t>
            </a:r>
          </a:p>
        </p:txBody>
      </p:sp>
      <p:sp>
        <p:nvSpPr>
          <p:cNvPr id="2" name="Espace réservé de la date 1"/>
          <p:cNvSpPr>
            <a:spLocks noGrp="1"/>
          </p:cNvSpPr>
          <p:nvPr>
            <p:ph type="dt" sz="half" idx="15"/>
          </p:nvPr>
        </p:nvSpPr>
        <p:spPr/>
        <p:txBody>
          <a:bodyPr/>
          <a:lstStyle/>
          <a:p>
            <a:endParaRPr lang="fr-FR"/>
          </a:p>
        </p:txBody>
      </p:sp>
      <p:sp>
        <p:nvSpPr>
          <p:cNvPr id="3" name="Espace réservé du pied de page 2"/>
          <p:cNvSpPr>
            <a:spLocks noGrp="1"/>
          </p:cNvSpPr>
          <p:nvPr>
            <p:ph type="ftr" sz="quarter" idx="16"/>
          </p:nvPr>
        </p:nvSpPr>
        <p:spPr/>
        <p:txBody>
          <a:bodyPr/>
          <a:lstStyle/>
          <a:p>
            <a:endParaRPr lang="fr-FR"/>
          </a:p>
        </p:txBody>
      </p:sp>
      <p:sp>
        <p:nvSpPr>
          <p:cNvPr id="4" name="Espace réservé du numéro de diapositive 3"/>
          <p:cNvSpPr>
            <a:spLocks noGrp="1"/>
          </p:cNvSpPr>
          <p:nvPr>
            <p:ph type="sldNum" sz="quarter" idx="17"/>
          </p:nvPr>
        </p:nvSpPr>
        <p:spPr/>
        <p:txBody>
          <a:bodyPr/>
          <a:lstStyle/>
          <a:p>
            <a:fld id="{83B278F0-CE36-4C5F-9D08-08A05F664120}" type="slidenum">
              <a:rPr lang="fr-FR" smtClean="0"/>
              <a:pPr/>
              <a:t>‹N°›</a:t>
            </a:fld>
            <a:endParaRPr lang="fr-FR" dirty="0"/>
          </a:p>
        </p:txBody>
      </p:sp>
    </p:spTree>
    <p:extLst>
      <p:ext uri="{BB962C8B-B14F-4D97-AF65-F5344CB8AC3E}">
        <p14:creationId xmlns:p14="http://schemas.microsoft.com/office/powerpoint/2010/main" val="2872509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hapitre">
    <p:spTree>
      <p:nvGrpSpPr>
        <p:cNvPr id="1" name=""/>
        <p:cNvGrpSpPr/>
        <p:nvPr/>
      </p:nvGrpSpPr>
      <p:grpSpPr>
        <a:xfrm>
          <a:off x="0" y="0"/>
          <a:ext cx="0" cy="0"/>
          <a:chOff x="0" y="0"/>
          <a:chExt cx="0" cy="0"/>
        </a:xfrm>
      </p:grpSpPr>
      <p:sp>
        <p:nvSpPr>
          <p:cNvPr id="21" name="Rectangle 20"/>
          <p:cNvSpPr/>
          <p:nvPr/>
        </p:nvSpPr>
        <p:spPr bwMode="gray">
          <a:xfrm>
            <a:off x="2028" y="0"/>
            <a:ext cx="9141972" cy="612933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
        <p:nvSpPr>
          <p:cNvPr id="6" name="Titre 5"/>
          <p:cNvSpPr>
            <a:spLocks noGrp="1"/>
          </p:cNvSpPr>
          <p:nvPr>
            <p:ph type="title" hasCustomPrompt="1"/>
          </p:nvPr>
        </p:nvSpPr>
        <p:spPr bwMode="gray">
          <a:xfrm>
            <a:off x="521551" y="836712"/>
            <a:ext cx="8335113" cy="2628000"/>
          </a:xfrm>
        </p:spPr>
        <p:txBody>
          <a:bodyPr anchor="b" anchorCtr="0"/>
          <a:lstStyle>
            <a:lvl1pPr algn="l">
              <a:defRPr sz="11250" b="0">
                <a:solidFill>
                  <a:srgbClr val="153D8A"/>
                </a:solidFill>
                <a:latin typeface="Century Gothic" panose="020B0502020202020204" pitchFamily="34" charset="0"/>
                <a:ea typeface="Verdana" pitchFamily="34" charset="0"/>
                <a:cs typeface="Verdana" pitchFamily="34" charset="0"/>
              </a:defRPr>
            </a:lvl1pPr>
          </a:lstStyle>
          <a:p>
            <a:r>
              <a:rPr lang="fr-FR" dirty="0"/>
              <a:t>0</a:t>
            </a:r>
          </a:p>
        </p:txBody>
      </p:sp>
      <p:sp>
        <p:nvSpPr>
          <p:cNvPr id="15" name="Espace réservé du texte 14"/>
          <p:cNvSpPr>
            <a:spLocks noGrp="1"/>
          </p:cNvSpPr>
          <p:nvPr>
            <p:ph type="body" sz="quarter" idx="13" hasCustomPrompt="1"/>
          </p:nvPr>
        </p:nvSpPr>
        <p:spPr bwMode="gray">
          <a:xfrm>
            <a:off x="521550" y="3249338"/>
            <a:ext cx="8335115" cy="2880000"/>
          </a:xfrm>
        </p:spPr>
        <p:txBody>
          <a:bodyPr lIns="36000"/>
          <a:lstStyle>
            <a:lvl1pPr marL="0">
              <a:lnSpc>
                <a:spcPct val="90000"/>
              </a:lnSpc>
              <a:spcBef>
                <a:spcPts val="0"/>
              </a:spcBef>
              <a:spcAft>
                <a:spcPts val="0"/>
              </a:spcAft>
              <a:buFontTx/>
              <a:buNone/>
              <a:defRPr sz="3600" b="0">
                <a:solidFill>
                  <a:srgbClr val="00A2E0"/>
                </a:solidFill>
                <a:latin typeface="Century Gothic" panose="020B0502020202020204" pitchFamily="34" charset="0"/>
              </a:defRPr>
            </a:lvl1pPr>
          </a:lstStyle>
          <a:p>
            <a:pPr lvl="0"/>
            <a:r>
              <a:rPr lang="fr-FR" dirty="0"/>
              <a:t>Titre du chapitre</a:t>
            </a:r>
          </a:p>
        </p:txBody>
      </p:sp>
      <p:sp>
        <p:nvSpPr>
          <p:cNvPr id="16" name="Espace réservé de la date 15"/>
          <p:cNvSpPr>
            <a:spLocks noGrp="1"/>
          </p:cNvSpPr>
          <p:nvPr>
            <p:ph type="dt" sz="half" idx="14"/>
          </p:nvPr>
        </p:nvSpPr>
        <p:spPr bwMode="gray">
          <a:xfrm>
            <a:off x="8893176" y="0"/>
            <a:ext cx="245537" cy="260350"/>
          </a:xfrm>
        </p:spPr>
        <p:txBody>
          <a:bodyPr/>
          <a:lstStyle>
            <a:lvl1pPr>
              <a:defRPr sz="100">
                <a:solidFill>
                  <a:schemeClr val="bg1">
                    <a:alpha val="0"/>
                  </a:schemeClr>
                </a:solidFill>
                <a:latin typeface="Franklin Gothic Book" pitchFamily="34" charset="0"/>
              </a:defRPr>
            </a:lvl1pPr>
          </a:lstStyle>
          <a:p>
            <a:endParaRPr lang="fr-FR"/>
          </a:p>
        </p:txBody>
      </p:sp>
      <p:sp>
        <p:nvSpPr>
          <p:cNvPr id="17" name="Espace réservé du pied de page 16"/>
          <p:cNvSpPr>
            <a:spLocks noGrp="1"/>
          </p:cNvSpPr>
          <p:nvPr>
            <p:ph type="ftr" sz="quarter" idx="15"/>
          </p:nvPr>
        </p:nvSpPr>
        <p:spPr bwMode="gray">
          <a:xfrm>
            <a:off x="8893176" y="0"/>
            <a:ext cx="235412" cy="260350"/>
          </a:xfrm>
        </p:spPr>
        <p:txBody>
          <a:bodyPr/>
          <a:lstStyle>
            <a:lvl1pPr>
              <a:defRPr sz="100">
                <a:solidFill>
                  <a:schemeClr val="bg1">
                    <a:alpha val="0"/>
                  </a:schemeClr>
                </a:solidFill>
                <a:latin typeface="Franklin Gothic Book" pitchFamily="34" charset="0"/>
              </a:defRPr>
            </a:lvl1pPr>
          </a:lstStyle>
          <a:p>
            <a:endParaRPr lang="fr-FR"/>
          </a:p>
        </p:txBody>
      </p:sp>
      <p:sp>
        <p:nvSpPr>
          <p:cNvPr id="18" name="Espace réservé du numéro de diapositive 17"/>
          <p:cNvSpPr>
            <a:spLocks noGrp="1"/>
          </p:cNvSpPr>
          <p:nvPr>
            <p:ph type="sldNum" sz="quarter" idx="16"/>
          </p:nvPr>
        </p:nvSpPr>
        <p:spPr bwMode="gray">
          <a:xfrm>
            <a:off x="8170401" y="5661026"/>
            <a:ext cx="686262" cy="468313"/>
          </a:xfrm>
        </p:spPr>
        <p:txBody>
          <a:bodyPr/>
          <a:lstStyle>
            <a:lvl1pPr algn="r">
              <a:defRPr sz="1313">
                <a:solidFill>
                  <a:schemeClr val="accent4"/>
                </a:solidFill>
                <a:latin typeface="Franklin Gothic Book" pitchFamily="34" charset="0"/>
              </a:defRPr>
            </a:lvl1pPr>
          </a:lstStyle>
          <a:p>
            <a:fld id="{83B278F0-CE36-4C5F-9D08-08A05F664120}" type="slidenum">
              <a:rPr lang="fr-FR" smtClean="0"/>
              <a:pPr/>
              <a:t>‹N°›</a:t>
            </a:fld>
            <a:endParaRPr lang="fr-FR" dirty="0"/>
          </a:p>
        </p:txBody>
      </p:sp>
      <p:sp>
        <p:nvSpPr>
          <p:cNvPr id="19" name="Rectangle 18"/>
          <p:cNvSpPr/>
          <p:nvPr/>
        </p:nvSpPr>
        <p:spPr bwMode="gray">
          <a:xfrm>
            <a:off x="2028" y="0"/>
            <a:ext cx="9141972" cy="756000"/>
          </a:xfrm>
          <a:prstGeom prst="rect">
            <a:avLst/>
          </a:prstGeom>
          <a:solidFill>
            <a:srgbClr val="00A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
        <p:nvSpPr>
          <p:cNvPr id="20" name="Rectangle 19"/>
          <p:cNvSpPr/>
          <p:nvPr/>
        </p:nvSpPr>
        <p:spPr bwMode="gray">
          <a:xfrm>
            <a:off x="0" y="0"/>
            <a:ext cx="9141972" cy="180000"/>
          </a:xfrm>
          <a:prstGeom prst="rect">
            <a:avLst/>
          </a:prstGeom>
          <a:solidFill>
            <a:srgbClr val="153D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sposition de contenu">
    <p:spTree>
      <p:nvGrpSpPr>
        <p:cNvPr id="1" name=""/>
        <p:cNvGrpSpPr/>
        <p:nvPr/>
      </p:nvGrpSpPr>
      <p:grpSpPr>
        <a:xfrm>
          <a:off x="0" y="0"/>
          <a:ext cx="0" cy="0"/>
          <a:chOff x="0" y="0"/>
          <a:chExt cx="0" cy="0"/>
        </a:xfrm>
      </p:grpSpPr>
      <p:sp>
        <p:nvSpPr>
          <p:cNvPr id="7" name="Espace réservé du contenu 6"/>
          <p:cNvSpPr>
            <a:spLocks noGrp="1"/>
          </p:cNvSpPr>
          <p:nvPr>
            <p:ph sz="quarter" idx="13" hasCustomPrompt="1"/>
          </p:nvPr>
        </p:nvSpPr>
        <p:spPr bwMode="gray">
          <a:xfrm>
            <a:off x="647701" y="980728"/>
            <a:ext cx="8208963" cy="5040560"/>
          </a:xfrm>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5pPr marL="807244" indent="-107156">
              <a:tabLst>
                <a:tab pos="807244" algn="l"/>
              </a:tabLst>
              <a:defRPr>
                <a:latin typeface="Century Gothic" panose="020B0502020202020204" pitchFamily="34" charset="0"/>
              </a:defRPr>
            </a:lvl5pPr>
          </a:lstStyle>
          <a:p>
            <a:pPr lvl="0"/>
            <a:r>
              <a:rPr lang="fr-FR" noProof="0" dirty="0"/>
              <a:t>Texte de niveau 1</a:t>
            </a:r>
          </a:p>
          <a:p>
            <a:pPr lvl="1"/>
            <a:r>
              <a:rPr lang="fr-FR" noProof="0" dirty="0"/>
              <a:t>Texte de niveau 2</a:t>
            </a:r>
          </a:p>
          <a:p>
            <a:pPr lvl="2"/>
            <a:r>
              <a:rPr lang="fr-FR" noProof="0" dirty="0"/>
              <a:t>Texte de niveau 3</a:t>
            </a:r>
          </a:p>
          <a:p>
            <a:pPr lvl="4"/>
            <a:r>
              <a:rPr lang="fr-FR" noProof="0" dirty="0"/>
              <a:t>Texte de niveau 4</a:t>
            </a:r>
          </a:p>
        </p:txBody>
      </p:sp>
      <p:sp>
        <p:nvSpPr>
          <p:cNvPr id="13" name="Espace réservé de la date 12"/>
          <p:cNvSpPr>
            <a:spLocks noGrp="1"/>
          </p:cNvSpPr>
          <p:nvPr>
            <p:ph type="dt" sz="half" idx="16"/>
          </p:nvPr>
        </p:nvSpPr>
        <p:spPr bwMode="gray"/>
        <p:txBody>
          <a:bodyPr/>
          <a:lstStyle/>
          <a:p>
            <a:endParaRPr lang="fr-FR"/>
          </a:p>
        </p:txBody>
      </p:sp>
      <p:sp>
        <p:nvSpPr>
          <p:cNvPr id="14" name="Espace réservé du pied de page 13"/>
          <p:cNvSpPr>
            <a:spLocks noGrp="1"/>
          </p:cNvSpPr>
          <p:nvPr>
            <p:ph type="ftr" sz="quarter" idx="17"/>
          </p:nvPr>
        </p:nvSpPr>
        <p:spPr bwMode="gray"/>
        <p:txBody>
          <a:bodyPr/>
          <a:lstStyle/>
          <a:p>
            <a:endParaRPr lang="fr-FR" dirty="0"/>
          </a:p>
        </p:txBody>
      </p:sp>
      <p:sp>
        <p:nvSpPr>
          <p:cNvPr id="4" name="Espace réservé du texte 3"/>
          <p:cNvSpPr>
            <a:spLocks noGrp="1"/>
          </p:cNvSpPr>
          <p:nvPr>
            <p:ph type="body" sz="quarter" idx="19" hasCustomPrompt="1"/>
          </p:nvPr>
        </p:nvSpPr>
        <p:spPr>
          <a:xfrm>
            <a:off x="647701" y="80665"/>
            <a:ext cx="8243445" cy="540048"/>
          </a:xfrm>
        </p:spPr>
        <p:txBody>
          <a:bodyPr anchor="ctr"/>
          <a:lstStyle>
            <a:lvl1pPr marL="202500" indent="0">
              <a:lnSpc>
                <a:spcPct val="90000"/>
              </a:lnSpc>
              <a:spcBef>
                <a:spcPts val="0"/>
              </a:spcBef>
              <a:spcAft>
                <a:spcPts val="0"/>
              </a:spcAft>
              <a:buFontTx/>
              <a:buNone/>
              <a:defRPr sz="2100">
                <a:solidFill>
                  <a:schemeClr val="bg1"/>
                </a:solidFill>
                <a:latin typeface="Century Gothic" panose="020B0502020202020204" pitchFamily="34" charset="0"/>
              </a:defRPr>
            </a:lvl1pPr>
          </a:lstStyle>
          <a:p>
            <a:pPr lvl="0"/>
            <a:r>
              <a:rPr lang="fr-FR" dirty="0"/>
              <a:t>Titre</a:t>
            </a:r>
          </a:p>
        </p:txBody>
      </p:sp>
      <p:sp>
        <p:nvSpPr>
          <p:cNvPr id="6" name="Espace réservé du numéro de diapositive 17"/>
          <p:cNvSpPr>
            <a:spLocks noGrp="1"/>
          </p:cNvSpPr>
          <p:nvPr>
            <p:ph type="sldNum" sz="quarter" idx="20"/>
          </p:nvPr>
        </p:nvSpPr>
        <p:spPr bwMode="gray">
          <a:xfrm>
            <a:off x="647701" y="6034212"/>
            <a:ext cx="686262" cy="468313"/>
          </a:xfrm>
        </p:spPr>
        <p:txBody>
          <a:bodyPr/>
          <a:lstStyle>
            <a:lvl1pPr algn="l">
              <a:defRPr sz="788">
                <a:solidFill>
                  <a:schemeClr val="accent4"/>
                </a:solidFill>
                <a:latin typeface="Century Gothic" panose="020B0502020202020204" pitchFamily="34" charset="0"/>
              </a:defRPr>
            </a:lvl1pPr>
          </a:lstStyle>
          <a:p>
            <a:fld id="{83B278F0-CE36-4C5F-9D08-08A05F664120}" type="slidenum">
              <a:rPr lang="fr-FR" smtClean="0"/>
              <a:pPr/>
              <a:t>‹N°›</a:t>
            </a:fld>
            <a:endParaRPr lang="fr-FR" dirty="0"/>
          </a:p>
        </p:txBody>
      </p:sp>
    </p:spTree>
    <p:extLst>
      <p:ext uri="{BB962C8B-B14F-4D97-AF65-F5344CB8AC3E}">
        <p14:creationId xmlns:p14="http://schemas.microsoft.com/office/powerpoint/2010/main" val="36318632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Disposition de contenu">
    <p:spTree>
      <p:nvGrpSpPr>
        <p:cNvPr id="1" name=""/>
        <p:cNvGrpSpPr/>
        <p:nvPr/>
      </p:nvGrpSpPr>
      <p:grpSpPr>
        <a:xfrm>
          <a:off x="0" y="0"/>
          <a:ext cx="0" cy="0"/>
          <a:chOff x="0" y="0"/>
          <a:chExt cx="0" cy="0"/>
        </a:xfrm>
      </p:grpSpPr>
      <p:sp>
        <p:nvSpPr>
          <p:cNvPr id="7" name="Espace réservé du contenu 6"/>
          <p:cNvSpPr>
            <a:spLocks noGrp="1"/>
          </p:cNvSpPr>
          <p:nvPr>
            <p:ph sz="quarter" idx="13" hasCustomPrompt="1"/>
          </p:nvPr>
        </p:nvSpPr>
        <p:spPr bwMode="gray">
          <a:xfrm>
            <a:off x="647701" y="980728"/>
            <a:ext cx="8208963" cy="5040560"/>
          </a:xfrm>
        </p:spPr>
        <p:txBody>
          <a:bodyPr/>
          <a:lstStyle>
            <a:lvl1pPr>
              <a:defRPr>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5pPr marL="742950" indent="-107156">
              <a:defRPr>
                <a:latin typeface="Century Gothic" panose="020B0502020202020204" pitchFamily="34" charset="0"/>
              </a:defRPr>
            </a:lvl5pPr>
          </a:lstStyle>
          <a:p>
            <a:pPr lvl="0"/>
            <a:r>
              <a:rPr lang="fr-FR" noProof="0" dirty="0"/>
              <a:t>Texte de niveau 1</a:t>
            </a:r>
          </a:p>
          <a:p>
            <a:pPr lvl="1"/>
            <a:r>
              <a:rPr lang="fr-FR" noProof="0" dirty="0"/>
              <a:t>Texte de niveau 2</a:t>
            </a:r>
          </a:p>
          <a:p>
            <a:pPr lvl="2"/>
            <a:r>
              <a:rPr lang="fr-FR" noProof="0" dirty="0"/>
              <a:t>Texte de niveau 3</a:t>
            </a:r>
          </a:p>
          <a:p>
            <a:pPr lvl="4"/>
            <a:r>
              <a:rPr lang="fr-FR" noProof="0" dirty="0"/>
              <a:t>Texte de niveau 4</a:t>
            </a:r>
          </a:p>
        </p:txBody>
      </p:sp>
      <p:sp>
        <p:nvSpPr>
          <p:cNvPr id="13" name="Espace réservé de la date 12"/>
          <p:cNvSpPr>
            <a:spLocks noGrp="1"/>
          </p:cNvSpPr>
          <p:nvPr>
            <p:ph type="dt" sz="half" idx="16"/>
          </p:nvPr>
        </p:nvSpPr>
        <p:spPr bwMode="gray"/>
        <p:txBody>
          <a:bodyPr/>
          <a:lstStyle/>
          <a:p>
            <a:endParaRPr lang="fr-FR"/>
          </a:p>
        </p:txBody>
      </p:sp>
      <p:sp>
        <p:nvSpPr>
          <p:cNvPr id="14" name="Espace réservé du pied de page 13"/>
          <p:cNvSpPr>
            <a:spLocks noGrp="1"/>
          </p:cNvSpPr>
          <p:nvPr>
            <p:ph type="ftr" sz="quarter" idx="17"/>
          </p:nvPr>
        </p:nvSpPr>
        <p:spPr bwMode="gray"/>
        <p:txBody>
          <a:bodyPr/>
          <a:lstStyle/>
          <a:p>
            <a:endParaRPr lang="fr-FR" dirty="0"/>
          </a:p>
        </p:txBody>
      </p:sp>
      <p:sp>
        <p:nvSpPr>
          <p:cNvPr id="4" name="Espace réservé du texte 3"/>
          <p:cNvSpPr>
            <a:spLocks noGrp="1"/>
          </p:cNvSpPr>
          <p:nvPr>
            <p:ph type="body" sz="quarter" idx="19" hasCustomPrompt="1"/>
          </p:nvPr>
        </p:nvSpPr>
        <p:spPr>
          <a:xfrm>
            <a:off x="647701" y="80665"/>
            <a:ext cx="8243445" cy="540048"/>
          </a:xfrm>
        </p:spPr>
        <p:txBody>
          <a:bodyPr anchor="ctr"/>
          <a:lstStyle>
            <a:lvl1pPr marL="202500" indent="0">
              <a:lnSpc>
                <a:spcPct val="90000"/>
              </a:lnSpc>
              <a:spcBef>
                <a:spcPts val="0"/>
              </a:spcBef>
              <a:spcAft>
                <a:spcPts val="0"/>
              </a:spcAft>
              <a:buFontTx/>
              <a:buNone/>
              <a:defRPr sz="2100">
                <a:solidFill>
                  <a:schemeClr val="bg1"/>
                </a:solidFill>
                <a:latin typeface="Century Gothic" panose="020B0502020202020204" pitchFamily="34" charset="0"/>
              </a:defRPr>
            </a:lvl1pPr>
          </a:lstStyle>
          <a:p>
            <a:pPr lvl="0"/>
            <a:r>
              <a:rPr lang="fr-FR" dirty="0"/>
              <a:t>Titre</a:t>
            </a:r>
          </a:p>
        </p:txBody>
      </p:sp>
      <p:sp>
        <p:nvSpPr>
          <p:cNvPr id="6" name="Espace réservé du texte 10"/>
          <p:cNvSpPr>
            <a:spLocks noGrp="1"/>
          </p:cNvSpPr>
          <p:nvPr>
            <p:ph type="body" sz="quarter" idx="15" hasCustomPrompt="1"/>
          </p:nvPr>
        </p:nvSpPr>
        <p:spPr bwMode="gray">
          <a:xfrm>
            <a:off x="647702" y="5491391"/>
            <a:ext cx="8208963" cy="502015"/>
          </a:xfrm>
          <a:solidFill>
            <a:srgbClr val="232E6A"/>
          </a:solidFill>
        </p:spPr>
        <p:txBody>
          <a:bodyPr wrap="square" lIns="252000" tIns="180000" rIns="72000" bIns="180000" anchor="b" anchorCtr="0">
            <a:spAutoFit/>
          </a:bodyPr>
          <a:lstStyle>
            <a:lvl1pPr marL="0">
              <a:lnSpc>
                <a:spcPct val="100000"/>
              </a:lnSpc>
              <a:spcBef>
                <a:spcPts val="0"/>
              </a:spcBef>
              <a:spcAft>
                <a:spcPts val="0"/>
              </a:spcAft>
              <a:buFontTx/>
              <a:buNone/>
              <a:defRPr sz="900" i="1">
                <a:solidFill>
                  <a:schemeClr val="bg1"/>
                </a:solidFill>
                <a:latin typeface="Century Gothic" panose="020B0502020202020204" pitchFamily="34" charset="0"/>
              </a:defRPr>
            </a:lvl1pPr>
          </a:lstStyle>
          <a:p>
            <a:pPr lvl="0"/>
            <a:r>
              <a:rPr lang="fr-FR" dirty="0"/>
              <a:t>Texte optionnel</a:t>
            </a:r>
          </a:p>
        </p:txBody>
      </p:sp>
      <p:sp>
        <p:nvSpPr>
          <p:cNvPr id="8" name="Espace réservé du numéro de diapositive 17"/>
          <p:cNvSpPr>
            <a:spLocks noGrp="1"/>
          </p:cNvSpPr>
          <p:nvPr>
            <p:ph type="sldNum" sz="quarter" idx="20"/>
          </p:nvPr>
        </p:nvSpPr>
        <p:spPr bwMode="gray">
          <a:xfrm>
            <a:off x="647701" y="6034212"/>
            <a:ext cx="686262" cy="468313"/>
          </a:xfrm>
        </p:spPr>
        <p:txBody>
          <a:bodyPr/>
          <a:lstStyle>
            <a:lvl1pPr algn="l">
              <a:defRPr sz="788">
                <a:solidFill>
                  <a:schemeClr val="accent4"/>
                </a:solidFill>
                <a:latin typeface="Century Gothic" panose="020B0502020202020204" pitchFamily="34" charset="0"/>
              </a:defRPr>
            </a:lvl1pPr>
          </a:lstStyle>
          <a:p>
            <a:fld id="{83B278F0-CE36-4C5F-9D08-08A05F664120}" type="slidenum">
              <a:rPr lang="fr-FR" smtClean="0"/>
              <a:pPr/>
              <a:t>‹N°›</a:t>
            </a:fld>
            <a:endParaRPr lang="fr-FR" dirty="0"/>
          </a:p>
        </p:txBody>
      </p:sp>
    </p:spTree>
    <p:extLst>
      <p:ext uri="{BB962C8B-B14F-4D97-AF65-F5344CB8AC3E}">
        <p14:creationId xmlns:p14="http://schemas.microsoft.com/office/powerpoint/2010/main" val="297909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iton avec graphique">
    <p:spTree>
      <p:nvGrpSpPr>
        <p:cNvPr id="1" name=""/>
        <p:cNvGrpSpPr/>
        <p:nvPr/>
      </p:nvGrpSpPr>
      <p:grpSpPr>
        <a:xfrm>
          <a:off x="0" y="0"/>
          <a:ext cx="0" cy="0"/>
          <a:chOff x="0" y="0"/>
          <a:chExt cx="0" cy="0"/>
        </a:xfrm>
      </p:grpSpPr>
      <p:sp>
        <p:nvSpPr>
          <p:cNvPr id="7" name="Espace réservé du contenu 6"/>
          <p:cNvSpPr>
            <a:spLocks noGrp="1"/>
          </p:cNvSpPr>
          <p:nvPr>
            <p:ph sz="quarter" idx="13" hasCustomPrompt="1"/>
          </p:nvPr>
        </p:nvSpPr>
        <p:spPr bwMode="gray">
          <a:xfrm>
            <a:off x="647701" y="836713"/>
            <a:ext cx="8208963" cy="2232248"/>
          </a:xfrm>
        </p:spPr>
        <p:txBody>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p:txBody>
      </p:sp>
      <p:sp>
        <p:nvSpPr>
          <p:cNvPr id="13" name="Espace réservé de la date 12"/>
          <p:cNvSpPr>
            <a:spLocks noGrp="1"/>
          </p:cNvSpPr>
          <p:nvPr>
            <p:ph type="dt" sz="half" idx="16"/>
          </p:nvPr>
        </p:nvSpPr>
        <p:spPr bwMode="gray"/>
        <p:txBody>
          <a:bodyPr/>
          <a:lstStyle/>
          <a:p>
            <a:endParaRPr lang="fr-FR"/>
          </a:p>
        </p:txBody>
      </p:sp>
      <p:sp>
        <p:nvSpPr>
          <p:cNvPr id="14" name="Espace réservé du pied de page 13"/>
          <p:cNvSpPr>
            <a:spLocks noGrp="1"/>
          </p:cNvSpPr>
          <p:nvPr>
            <p:ph type="ftr" sz="quarter" idx="17"/>
          </p:nvPr>
        </p:nvSpPr>
        <p:spPr bwMode="gray"/>
        <p:txBody>
          <a:bodyPr/>
          <a:lstStyle/>
          <a:p>
            <a:endParaRPr lang="fr-FR"/>
          </a:p>
        </p:txBody>
      </p:sp>
      <p:sp>
        <p:nvSpPr>
          <p:cNvPr id="15" name="Espace réservé du numéro de diapositive 14"/>
          <p:cNvSpPr>
            <a:spLocks noGrp="1"/>
          </p:cNvSpPr>
          <p:nvPr>
            <p:ph type="sldNum" sz="quarter" idx="18"/>
          </p:nvPr>
        </p:nvSpPr>
        <p:spPr bwMode="gray"/>
        <p:txBody>
          <a:bodyPr/>
          <a:lstStyle/>
          <a:p>
            <a:fld id="{83B278F0-CE36-4C5F-9D08-08A05F664120}" type="slidenum">
              <a:rPr lang="fr-FR" smtClean="0"/>
              <a:t>‹N°›</a:t>
            </a:fld>
            <a:endParaRPr lang="fr-FR"/>
          </a:p>
        </p:txBody>
      </p:sp>
      <p:sp>
        <p:nvSpPr>
          <p:cNvPr id="4" name="Espace réservé du graphique 3"/>
          <p:cNvSpPr>
            <a:spLocks noGrp="1"/>
          </p:cNvSpPr>
          <p:nvPr>
            <p:ph type="chart" sz="quarter" idx="19"/>
          </p:nvPr>
        </p:nvSpPr>
        <p:spPr bwMode="gray">
          <a:xfrm>
            <a:off x="935039" y="1700810"/>
            <a:ext cx="7921625" cy="4428531"/>
          </a:xfrm>
        </p:spPr>
        <p:txBody>
          <a:bodyPr tIns="756000" anchor="ctr" anchorCtr="0"/>
          <a:lstStyle>
            <a:lvl1pPr algn="ctr">
              <a:buFontTx/>
              <a:buNone/>
              <a:defRPr sz="1200" b="0"/>
            </a:lvl1pPr>
          </a:lstStyle>
          <a:p>
            <a:r>
              <a:rPr lang="fr-FR"/>
              <a:t>Cliquez sur l'icône pour ajouter un graphique</a:t>
            </a:r>
            <a:endParaRPr lang="fr-FR" dirty="0"/>
          </a:p>
        </p:txBody>
      </p:sp>
      <p:sp>
        <p:nvSpPr>
          <p:cNvPr id="6" name="Espace réservé du texte 5"/>
          <p:cNvSpPr>
            <a:spLocks noGrp="1"/>
          </p:cNvSpPr>
          <p:nvPr>
            <p:ph type="body" sz="quarter" idx="20" hasCustomPrompt="1"/>
          </p:nvPr>
        </p:nvSpPr>
        <p:spPr bwMode="gray">
          <a:xfrm>
            <a:off x="6119814" y="3212256"/>
            <a:ext cx="2736850" cy="1512888"/>
          </a:xfrm>
        </p:spPr>
        <p:txBody>
          <a:bodyPr/>
          <a:lstStyle>
            <a:lvl1pPr marL="0" indent="0">
              <a:lnSpc>
                <a:spcPct val="90000"/>
              </a:lnSpc>
              <a:spcBef>
                <a:spcPts val="0"/>
              </a:spcBef>
              <a:spcAft>
                <a:spcPts val="0"/>
              </a:spcAft>
              <a:buNone/>
              <a:defRPr sz="3900"/>
            </a:lvl1pPr>
            <a:lvl2pPr marL="0" indent="0">
              <a:buNone/>
              <a:defRPr sz="1200" b="0">
                <a:solidFill>
                  <a:schemeClr val="accent4"/>
                </a:solidFill>
                <a:latin typeface="+mj-lt"/>
              </a:defRPr>
            </a:lvl2pPr>
          </a:lstStyle>
          <a:p>
            <a:pPr lvl="0"/>
            <a:r>
              <a:rPr lang="fr-FR" dirty="0"/>
              <a:t>+0,0%</a:t>
            </a:r>
          </a:p>
          <a:p>
            <a:pPr lvl="1"/>
            <a:r>
              <a:rPr lang="fr-FR" dirty="0"/>
              <a:t>Texte</a:t>
            </a:r>
          </a:p>
        </p:txBody>
      </p:sp>
      <p:sp>
        <p:nvSpPr>
          <p:cNvPr id="9" name="Espace réservé du texte 3"/>
          <p:cNvSpPr>
            <a:spLocks noGrp="1"/>
          </p:cNvSpPr>
          <p:nvPr>
            <p:ph type="body" sz="quarter" idx="21" hasCustomPrompt="1"/>
          </p:nvPr>
        </p:nvSpPr>
        <p:spPr>
          <a:xfrm>
            <a:off x="647701" y="80665"/>
            <a:ext cx="8243445" cy="540048"/>
          </a:xfrm>
        </p:spPr>
        <p:txBody>
          <a:bodyPr anchor="ctr"/>
          <a:lstStyle>
            <a:lvl1pPr marL="202500" indent="0">
              <a:lnSpc>
                <a:spcPct val="90000"/>
              </a:lnSpc>
              <a:spcBef>
                <a:spcPts val="0"/>
              </a:spcBef>
              <a:spcAft>
                <a:spcPts val="0"/>
              </a:spcAft>
              <a:buFontTx/>
              <a:buNone/>
              <a:defRPr sz="2100">
                <a:solidFill>
                  <a:schemeClr val="bg1"/>
                </a:solidFill>
              </a:defRPr>
            </a:lvl1pPr>
          </a:lstStyle>
          <a:p>
            <a:pPr lvl="0"/>
            <a:r>
              <a:rPr lang="fr-FR" dirty="0"/>
              <a:t>Titre</a:t>
            </a:r>
          </a:p>
        </p:txBody>
      </p:sp>
      <p:sp>
        <p:nvSpPr>
          <p:cNvPr id="10" name="Espace réservé du numéro de diapositive 17"/>
          <p:cNvSpPr txBox="1">
            <a:spLocks/>
          </p:cNvSpPr>
          <p:nvPr userDrawn="1"/>
        </p:nvSpPr>
        <p:spPr bwMode="gray">
          <a:xfrm>
            <a:off x="647701" y="6034212"/>
            <a:ext cx="686262" cy="468313"/>
          </a:xfrm>
          <a:prstGeom prst="rect">
            <a:avLst/>
          </a:prstGeom>
        </p:spPr>
        <p:txBody>
          <a:bodyPr vert="horz" lIns="0" tIns="0" rIns="0" bIns="0" rtlCol="0" anchor="ctr" anchorCtr="0">
            <a:noAutofit/>
          </a:bodyPr>
          <a:lstStyle>
            <a:defPPr>
              <a:defRPr lang="fr-FR"/>
            </a:defPPr>
            <a:lvl1pPr marL="0" algn="l" defTabSz="914400" rtl="0" eaLnBrk="1" latinLnBrk="0" hangingPunct="1">
              <a:defRPr sz="1050" kern="1200">
                <a:solidFill>
                  <a:schemeClr val="accent4"/>
                </a:solidFill>
                <a:latin typeface="Century Gothic" panose="020B0502020202020204" pitchFamily="34" charset="0"/>
                <a:ea typeface="Verdana" pitchFamily="34" charset="0"/>
                <a:cs typeface="Verdana"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3B278F0-CE36-4C5F-9D08-08A05F664120}" type="slidenum">
              <a:rPr lang="fr-FR" sz="788" smtClean="0"/>
              <a:pPr/>
              <a:t>‹N°›</a:t>
            </a:fld>
            <a:endParaRPr lang="fr-FR" sz="788" dirty="0"/>
          </a:p>
        </p:txBody>
      </p:sp>
    </p:spTree>
    <p:extLst>
      <p:ext uri="{BB962C8B-B14F-4D97-AF65-F5344CB8AC3E}">
        <p14:creationId xmlns:p14="http://schemas.microsoft.com/office/powerpoint/2010/main" val="1463628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2125981"/>
            <a:ext cx="7772400" cy="369332"/>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840481"/>
            <a:ext cx="640080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8504979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153D8A"/>
                </a:solidFill>
                <a:latin typeface="Verdana"/>
                <a:cs typeface="Verdan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1679109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0" i="0">
                <a:solidFill>
                  <a:srgbClr val="153D8A"/>
                </a:solidFill>
                <a:latin typeface="Verdana"/>
                <a:cs typeface="Verdana"/>
              </a:defRPr>
            </a:lvl1pPr>
          </a:lstStyle>
          <a:p>
            <a:endParaRPr/>
          </a:p>
        </p:txBody>
      </p:sp>
      <p:sp>
        <p:nvSpPr>
          <p:cNvPr id="3" name="Holder 3"/>
          <p:cNvSpPr>
            <a:spLocks noGrp="1"/>
          </p:cNvSpPr>
          <p:nvPr>
            <p:ph sz="half" idx="2"/>
          </p:nvPr>
        </p:nvSpPr>
        <p:spPr>
          <a:xfrm>
            <a:off x="457200" y="1577340"/>
            <a:ext cx="397764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577340"/>
            <a:ext cx="397764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5489591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6.jp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5.jpg"/><Relationship Id="rId5" Type="http://schemas.openxmlformats.org/officeDocument/2006/relationships/slideLayout" Target="../slideLayouts/slideLayout11.xml"/><Relationship Id="rId10" Type="http://schemas.openxmlformats.org/officeDocument/2006/relationships/image" Target="../media/image4.png"/><Relationship Id="rId4" Type="http://schemas.openxmlformats.org/officeDocument/2006/relationships/slideLayout" Target="../slideLayouts/slideLayout10.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p:cNvSpPr/>
          <p:nvPr/>
        </p:nvSpPr>
        <p:spPr bwMode="gray">
          <a:xfrm>
            <a:off x="2" y="2"/>
            <a:ext cx="647699" cy="620713"/>
          </a:xfrm>
          <a:prstGeom prst="rect">
            <a:avLst/>
          </a:prstGeom>
          <a:solidFill>
            <a:srgbClr val="153D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ndParaRPr>
          </a:p>
        </p:txBody>
      </p:sp>
      <p:sp>
        <p:nvSpPr>
          <p:cNvPr id="11" name="Rectangle 10"/>
          <p:cNvSpPr/>
          <p:nvPr/>
        </p:nvSpPr>
        <p:spPr bwMode="gray">
          <a:xfrm>
            <a:off x="647701" y="2"/>
            <a:ext cx="8494273" cy="620713"/>
          </a:xfrm>
          <a:prstGeom prst="rect">
            <a:avLst/>
          </a:prstGeom>
          <a:solidFill>
            <a:srgbClr val="00A2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350">
              <a:latin typeface="Franklin Gothic Book" pitchFamily="34" charset="0"/>
              <a:ea typeface="Verdana" pitchFamily="34" charset="0"/>
              <a:cs typeface="Verdana" pitchFamily="34" charset="0"/>
            </a:endParaRPr>
          </a:p>
        </p:txBody>
      </p:sp>
      <p:sp>
        <p:nvSpPr>
          <p:cNvPr id="2" name="Espace réservé du titre 1"/>
          <p:cNvSpPr>
            <a:spLocks noGrp="1"/>
          </p:cNvSpPr>
          <p:nvPr>
            <p:ph type="title"/>
          </p:nvPr>
        </p:nvSpPr>
        <p:spPr bwMode="gray">
          <a:xfrm>
            <a:off x="1008064" y="260351"/>
            <a:ext cx="7848600" cy="360362"/>
          </a:xfrm>
          <a:prstGeom prst="rect">
            <a:avLst/>
          </a:prstGeom>
        </p:spPr>
        <p:txBody>
          <a:bodyPr vert="horz" lIns="0" tIns="0" rIns="0" bIns="0" rtlCol="0" anchor="ctr" anchorCtr="0">
            <a:noAutofit/>
          </a:bodyPr>
          <a:lstStyle/>
          <a:p>
            <a:r>
              <a:rPr lang="fr-FR" noProof="0" dirty="0"/>
              <a:t>Titre de la partie</a:t>
            </a:r>
          </a:p>
        </p:txBody>
      </p:sp>
      <p:sp>
        <p:nvSpPr>
          <p:cNvPr id="3" name="Espace réservé du texte 2"/>
          <p:cNvSpPr>
            <a:spLocks noGrp="1"/>
          </p:cNvSpPr>
          <p:nvPr>
            <p:ph type="body" idx="1"/>
          </p:nvPr>
        </p:nvSpPr>
        <p:spPr bwMode="gray">
          <a:xfrm>
            <a:off x="647701" y="1449387"/>
            <a:ext cx="8208963" cy="4679951"/>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p:txBody>
      </p:sp>
      <p:sp>
        <p:nvSpPr>
          <p:cNvPr id="4" name="Espace réservé de la date 3"/>
          <p:cNvSpPr>
            <a:spLocks noGrp="1"/>
          </p:cNvSpPr>
          <p:nvPr>
            <p:ph type="dt" sz="half" idx="2"/>
          </p:nvPr>
        </p:nvSpPr>
        <p:spPr bwMode="gray">
          <a:xfrm>
            <a:off x="8893175" y="1"/>
            <a:ext cx="248797" cy="260350"/>
          </a:xfrm>
          <a:prstGeom prst="rect">
            <a:avLst/>
          </a:prstGeom>
        </p:spPr>
        <p:txBody>
          <a:bodyPr vert="horz" lIns="0" tIns="0" rIns="0" bIns="0" rtlCol="0" anchor="ctr" anchorCtr="0">
            <a:noAutofit/>
          </a:bodyPr>
          <a:lstStyle>
            <a:lvl1pPr algn="ctr">
              <a:lnSpc>
                <a:spcPct val="100000"/>
              </a:lnSpc>
              <a:defRPr sz="100">
                <a:solidFill>
                  <a:schemeClr val="bg1">
                    <a:alpha val="0"/>
                  </a:schemeClr>
                </a:solidFill>
                <a:latin typeface="Franklin Gothic Book" pitchFamily="34" charset="0"/>
              </a:defRPr>
            </a:lvl1pPr>
          </a:lstStyle>
          <a:p>
            <a:endParaRPr lang="fr-FR"/>
          </a:p>
        </p:txBody>
      </p:sp>
      <p:sp>
        <p:nvSpPr>
          <p:cNvPr id="5" name="Espace réservé du pied de page 4"/>
          <p:cNvSpPr>
            <a:spLocks noGrp="1"/>
          </p:cNvSpPr>
          <p:nvPr>
            <p:ph type="ftr" sz="quarter" idx="3"/>
          </p:nvPr>
        </p:nvSpPr>
        <p:spPr bwMode="gray">
          <a:xfrm>
            <a:off x="8893175" y="1"/>
            <a:ext cx="250824" cy="260350"/>
          </a:xfrm>
          <a:prstGeom prst="rect">
            <a:avLst/>
          </a:prstGeom>
        </p:spPr>
        <p:txBody>
          <a:bodyPr vert="horz" lIns="0" tIns="0" rIns="0" bIns="0" rtlCol="0" anchor="ctr" anchorCtr="0">
            <a:noAutofit/>
          </a:bodyPr>
          <a:lstStyle>
            <a:lvl1pPr algn="l">
              <a:defRPr sz="100">
                <a:solidFill>
                  <a:schemeClr val="bg1">
                    <a:alpha val="0"/>
                  </a:schemeClr>
                </a:solidFill>
                <a:latin typeface="Franklin Gothic Book" pitchFamily="34" charset="0"/>
              </a:defRPr>
            </a:lvl1pPr>
          </a:lstStyle>
          <a:p>
            <a:endParaRPr lang="fr-FR"/>
          </a:p>
        </p:txBody>
      </p:sp>
      <p:sp>
        <p:nvSpPr>
          <p:cNvPr id="6" name="Espace réservé du numéro de diapositive 5"/>
          <p:cNvSpPr>
            <a:spLocks noGrp="1"/>
          </p:cNvSpPr>
          <p:nvPr>
            <p:ph type="sldNum" sz="quarter" idx="4"/>
          </p:nvPr>
        </p:nvSpPr>
        <p:spPr bwMode="gray">
          <a:xfrm>
            <a:off x="8460433" y="5805266"/>
            <a:ext cx="396231" cy="324073"/>
          </a:xfrm>
          <a:prstGeom prst="rect">
            <a:avLst/>
          </a:prstGeom>
        </p:spPr>
        <p:txBody>
          <a:bodyPr vert="horz" lIns="0" tIns="0" rIns="0" bIns="0" rtlCol="0" anchor="ctr" anchorCtr="0">
            <a:noAutofit/>
          </a:bodyPr>
          <a:lstStyle>
            <a:lvl1pPr algn="r">
              <a:defRPr sz="750">
                <a:solidFill>
                  <a:schemeClr val="accent5"/>
                </a:solidFill>
                <a:latin typeface="Franklin Gothic Book" pitchFamily="34" charset="0"/>
                <a:ea typeface="Verdana" pitchFamily="34" charset="0"/>
                <a:cs typeface="Verdana" pitchFamily="34" charset="0"/>
              </a:defRPr>
            </a:lvl1pPr>
          </a:lstStyle>
          <a:p>
            <a:fld id="{83B278F0-CE36-4C5F-9D08-08A05F664120}" type="slidenum">
              <a:rPr lang="fr-FR" smtClean="0"/>
              <a:pPr/>
              <a:t>‹N°›</a:t>
            </a:fld>
            <a:endParaRPr lang="fr-FR" dirty="0"/>
          </a:p>
        </p:txBody>
      </p:sp>
      <p:pic>
        <p:nvPicPr>
          <p:cNvPr id="12" name="Image 11"/>
          <p:cNvPicPr>
            <a:picLocks noChangeAspect="1"/>
          </p:cNvPicPr>
          <p:nvPr userDrawn="1"/>
        </p:nvPicPr>
        <p:blipFill rotWithShape="1">
          <a:blip r:embed="rId8" cstate="print">
            <a:extLst>
              <a:ext uri="{28A0092B-C50C-407E-A947-70E740481C1C}">
                <a14:useLocalDpi xmlns:a14="http://schemas.microsoft.com/office/drawing/2010/main" val="0"/>
              </a:ext>
            </a:extLst>
          </a:blip>
          <a:srcRect l="4776" t="10040" r="9817" b="23706"/>
          <a:stretch/>
        </p:blipFill>
        <p:spPr bwMode="gray">
          <a:xfrm>
            <a:off x="6732240" y="6169981"/>
            <a:ext cx="2232248" cy="52296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6" r:id="rId2"/>
    <p:sldLayoutId id="2147483662" r:id="rId3"/>
    <p:sldLayoutId id="2147483663" r:id="rId4"/>
    <p:sldLayoutId id="2147483681" r:id="rId5"/>
    <p:sldLayoutId id="2147483665" r:id="rId6"/>
  </p:sldLayoutIdLst>
  <p:hf hdr="0" ftr="0"/>
  <p:txStyles>
    <p:titleStyle>
      <a:lvl1pPr algn="r" defTabSz="685800" rtl="0" eaLnBrk="1" latinLnBrk="0" hangingPunct="1">
        <a:lnSpc>
          <a:spcPct val="100000"/>
        </a:lnSpc>
        <a:spcBef>
          <a:spcPct val="0"/>
        </a:spcBef>
        <a:buNone/>
        <a:defRPr sz="900" b="1" kern="1200">
          <a:solidFill>
            <a:schemeClr val="bg1"/>
          </a:solidFill>
          <a:latin typeface="Franklin Gothic Book" pitchFamily="34" charset="0"/>
          <a:ea typeface="Verdana" pitchFamily="34" charset="0"/>
          <a:cs typeface="Verdana" pitchFamily="34" charset="0"/>
        </a:defRPr>
      </a:lvl1pPr>
    </p:titleStyle>
    <p:bodyStyle>
      <a:lvl1pPr marL="216000" indent="-216000" algn="l" defTabSz="685800" rtl="0" eaLnBrk="1" latinLnBrk="0" hangingPunct="1">
        <a:lnSpc>
          <a:spcPct val="100000"/>
        </a:lnSpc>
        <a:spcBef>
          <a:spcPts val="1125"/>
        </a:spcBef>
        <a:spcAft>
          <a:spcPts val="750"/>
        </a:spcAft>
        <a:buClr>
          <a:srgbClr val="153D8A"/>
        </a:buClr>
        <a:buSzPct val="110000"/>
        <a:buFont typeface="Wingdings" panose="05000000000000000000" pitchFamily="2" charset="2"/>
        <a:buChar char=""/>
        <a:defRPr sz="1350" b="1" kern="1200">
          <a:solidFill>
            <a:srgbClr val="153D8A"/>
          </a:solidFill>
          <a:latin typeface="Franklin Gothic Book" pitchFamily="34" charset="0"/>
          <a:ea typeface="Verdana" pitchFamily="34" charset="0"/>
          <a:cs typeface="Verdana" pitchFamily="34" charset="0"/>
        </a:defRPr>
      </a:lvl1pPr>
      <a:lvl2pPr marL="324000" indent="-108000" algn="l" defTabSz="685800" rtl="0" eaLnBrk="1" latinLnBrk="0" hangingPunct="1">
        <a:lnSpc>
          <a:spcPct val="100000"/>
        </a:lnSpc>
        <a:spcBef>
          <a:spcPts val="0"/>
        </a:spcBef>
        <a:spcAft>
          <a:spcPts val="900"/>
        </a:spcAft>
        <a:buClr>
          <a:srgbClr val="00A2E0"/>
        </a:buClr>
        <a:buSzPct val="85000"/>
        <a:buFont typeface="Wingdings 3" panose="05040102010807070707" pitchFamily="18" charset="2"/>
        <a:buChar char=""/>
        <a:defRPr sz="1200" b="0" kern="1200">
          <a:solidFill>
            <a:schemeClr val="tx1"/>
          </a:solidFill>
          <a:latin typeface="Franklin Gothic Book" pitchFamily="34" charset="0"/>
          <a:ea typeface="Verdana" pitchFamily="34" charset="0"/>
          <a:cs typeface="Verdana" pitchFamily="34" charset="0"/>
        </a:defRPr>
      </a:lvl2pPr>
      <a:lvl3pPr marL="592313" indent="-108000" algn="l" defTabSz="685800" rtl="0" eaLnBrk="1" latinLnBrk="0" hangingPunct="1">
        <a:lnSpc>
          <a:spcPct val="100000"/>
        </a:lnSpc>
        <a:spcBef>
          <a:spcPts val="0"/>
        </a:spcBef>
        <a:spcAft>
          <a:spcPts val="900"/>
        </a:spcAft>
        <a:buClr>
          <a:srgbClr val="00A2E0"/>
        </a:buClr>
        <a:buSzPct val="120000"/>
        <a:buFont typeface="Arial" pitchFamily="34" charset="0"/>
        <a:buChar char="•"/>
        <a:defRPr sz="1050" b="0" i="1" kern="1200">
          <a:solidFill>
            <a:srgbClr val="00A2E0"/>
          </a:solidFill>
          <a:latin typeface="Franklin Gothic Book" pitchFamily="34" charset="0"/>
          <a:ea typeface="Verdana" pitchFamily="34" charset="0"/>
          <a:cs typeface="Verdana" pitchFamily="34" charset="0"/>
        </a:defRPr>
      </a:lvl3pPr>
      <a:lvl4pPr marL="324000" indent="0" algn="l" defTabSz="685800" rtl="0" eaLnBrk="1" latinLnBrk="0" hangingPunct="1">
        <a:lnSpc>
          <a:spcPct val="100000"/>
        </a:lnSpc>
        <a:spcBef>
          <a:spcPts val="0"/>
        </a:spcBef>
        <a:buSzPct val="25000"/>
        <a:buFontTx/>
        <a:buBlip>
          <a:blip r:embed="rId9"/>
        </a:buBlip>
        <a:defRPr sz="900" kern="1200">
          <a:solidFill>
            <a:schemeClr val="tx1"/>
          </a:solidFill>
          <a:latin typeface="Franklin Gothic Book" pitchFamily="34" charset="0"/>
          <a:ea typeface="Verdana" pitchFamily="34" charset="0"/>
          <a:cs typeface="Verdana" pitchFamily="34" charset="0"/>
        </a:defRPr>
      </a:lvl4pPr>
      <a:lvl5pPr marL="324000" indent="-108000" algn="l" defTabSz="685800" rtl="0" eaLnBrk="1" latinLnBrk="0" hangingPunct="1">
        <a:lnSpc>
          <a:spcPct val="100000"/>
        </a:lnSpc>
        <a:spcBef>
          <a:spcPts val="1125"/>
        </a:spcBef>
        <a:spcAft>
          <a:spcPts val="450"/>
        </a:spcAft>
        <a:buClr>
          <a:schemeClr val="accent4"/>
        </a:buClr>
        <a:buSzPct val="85000"/>
        <a:buFont typeface="Wingdings 3" panose="05040102010807070707" pitchFamily="18" charset="2"/>
        <a:buChar char=""/>
        <a:defRPr sz="900" i="1" kern="1200">
          <a:solidFill>
            <a:schemeClr val="accent4"/>
          </a:solidFill>
          <a:latin typeface="+mn-lt"/>
          <a:ea typeface="+mn-ea"/>
          <a:cs typeface="+mn-cs"/>
        </a:defRPr>
      </a:lvl5pPr>
      <a:lvl6pPr marL="324000" indent="0" algn="l" defTabSz="685800" rtl="0" eaLnBrk="1" latinLnBrk="0" hangingPunct="1">
        <a:spcBef>
          <a:spcPts val="0"/>
        </a:spcBef>
        <a:buFontTx/>
        <a:buBlip>
          <a:blip r:embed="rId9"/>
        </a:buBlip>
        <a:defRPr sz="900" kern="1200">
          <a:solidFill>
            <a:srgbClr val="444F57"/>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493723" y="836711"/>
            <a:ext cx="0" cy="2232660"/>
          </a:xfrm>
          <a:custGeom>
            <a:avLst/>
            <a:gdLst/>
            <a:ahLst/>
            <a:cxnLst/>
            <a:rect l="l" t="t" r="r" b="b"/>
            <a:pathLst>
              <a:path h="1674495">
                <a:moveTo>
                  <a:pt x="0" y="0"/>
                </a:moveTo>
                <a:lnTo>
                  <a:pt x="1" y="1674186"/>
                </a:lnTo>
              </a:path>
            </a:pathLst>
          </a:custGeom>
          <a:ln w="9525">
            <a:solidFill>
              <a:srgbClr val="0063AF"/>
            </a:solidFill>
          </a:ln>
        </p:spPr>
        <p:txBody>
          <a:bodyPr wrap="square" lIns="0" tIns="0" rIns="0" bIns="0" rtlCol="0"/>
          <a:lstStyle/>
          <a:p>
            <a:endParaRPr sz="1800"/>
          </a:p>
        </p:txBody>
      </p:sp>
      <p:sp>
        <p:nvSpPr>
          <p:cNvPr id="17" name="bg object 17"/>
          <p:cNvSpPr/>
          <p:nvPr/>
        </p:nvSpPr>
        <p:spPr>
          <a:xfrm>
            <a:off x="493723" y="3709671"/>
            <a:ext cx="0" cy="2096347"/>
          </a:xfrm>
          <a:custGeom>
            <a:avLst/>
            <a:gdLst/>
            <a:ahLst/>
            <a:cxnLst/>
            <a:rect l="l" t="t" r="r" b="b"/>
            <a:pathLst>
              <a:path h="1572260">
                <a:moveTo>
                  <a:pt x="0" y="0"/>
                </a:moveTo>
                <a:lnTo>
                  <a:pt x="1" y="1571694"/>
                </a:lnTo>
              </a:path>
            </a:pathLst>
          </a:custGeom>
          <a:ln w="9525">
            <a:solidFill>
              <a:srgbClr val="0063AF"/>
            </a:solidFill>
          </a:ln>
        </p:spPr>
        <p:txBody>
          <a:bodyPr wrap="square" lIns="0" tIns="0" rIns="0" bIns="0" rtlCol="0"/>
          <a:lstStyle/>
          <a:p>
            <a:endParaRPr sz="1800"/>
          </a:p>
        </p:txBody>
      </p:sp>
      <p:pic>
        <p:nvPicPr>
          <p:cNvPr id="18" name="bg object 18"/>
          <p:cNvPicPr/>
          <p:nvPr/>
        </p:nvPicPr>
        <p:blipFill>
          <a:blip r:embed="rId9" cstate="print"/>
          <a:stretch>
            <a:fillRect/>
          </a:stretch>
        </p:blipFill>
        <p:spPr>
          <a:xfrm>
            <a:off x="359423" y="383829"/>
            <a:ext cx="268605" cy="358139"/>
          </a:xfrm>
          <a:prstGeom prst="rect">
            <a:avLst/>
          </a:prstGeom>
        </p:spPr>
      </p:pic>
      <p:pic>
        <p:nvPicPr>
          <p:cNvPr id="19" name="bg object 19"/>
          <p:cNvPicPr/>
          <p:nvPr/>
        </p:nvPicPr>
        <p:blipFill>
          <a:blip r:embed="rId10" cstate="print"/>
          <a:stretch>
            <a:fillRect/>
          </a:stretch>
        </p:blipFill>
        <p:spPr>
          <a:xfrm>
            <a:off x="100645" y="6285554"/>
            <a:ext cx="883093" cy="378277"/>
          </a:xfrm>
          <a:prstGeom prst="rect">
            <a:avLst/>
          </a:prstGeom>
        </p:spPr>
      </p:pic>
      <p:pic>
        <p:nvPicPr>
          <p:cNvPr id="20" name="bg object 20"/>
          <p:cNvPicPr/>
          <p:nvPr/>
        </p:nvPicPr>
        <p:blipFill>
          <a:blip r:embed="rId11" cstate="print"/>
          <a:stretch>
            <a:fillRect/>
          </a:stretch>
        </p:blipFill>
        <p:spPr>
          <a:xfrm>
            <a:off x="4063981" y="6248106"/>
            <a:ext cx="1047676" cy="470957"/>
          </a:xfrm>
          <a:prstGeom prst="rect">
            <a:avLst/>
          </a:prstGeom>
        </p:spPr>
      </p:pic>
      <p:pic>
        <p:nvPicPr>
          <p:cNvPr id="21" name="bg object 21"/>
          <p:cNvPicPr/>
          <p:nvPr/>
        </p:nvPicPr>
        <p:blipFill>
          <a:blip r:embed="rId12" cstate="print"/>
          <a:stretch>
            <a:fillRect/>
          </a:stretch>
        </p:blipFill>
        <p:spPr>
          <a:xfrm>
            <a:off x="7594198" y="6314136"/>
            <a:ext cx="1298513" cy="340048"/>
          </a:xfrm>
          <a:prstGeom prst="rect">
            <a:avLst/>
          </a:prstGeom>
        </p:spPr>
      </p:pic>
      <p:sp>
        <p:nvSpPr>
          <p:cNvPr id="2" name="Holder 2"/>
          <p:cNvSpPr>
            <a:spLocks noGrp="1"/>
          </p:cNvSpPr>
          <p:nvPr>
            <p:ph type="title"/>
          </p:nvPr>
        </p:nvSpPr>
        <p:spPr>
          <a:xfrm>
            <a:off x="860260" y="178138"/>
            <a:ext cx="4558665" cy="369332"/>
          </a:xfrm>
          <a:prstGeom prst="rect">
            <a:avLst/>
          </a:prstGeom>
        </p:spPr>
        <p:txBody>
          <a:bodyPr wrap="square" lIns="0" tIns="0" rIns="0" bIns="0">
            <a:spAutoFit/>
          </a:bodyPr>
          <a:lstStyle>
            <a:lvl1pPr>
              <a:defRPr sz="2400" b="0" i="0">
                <a:solidFill>
                  <a:srgbClr val="153D8A"/>
                </a:solidFill>
                <a:latin typeface="Verdana"/>
                <a:cs typeface="Verdana"/>
              </a:defRPr>
            </a:lvl1pPr>
          </a:lstStyle>
          <a:p>
            <a:endParaRPr/>
          </a:p>
        </p:txBody>
      </p:sp>
      <p:sp>
        <p:nvSpPr>
          <p:cNvPr id="3" name="Holder 3"/>
          <p:cNvSpPr>
            <a:spLocks noGrp="1"/>
          </p:cNvSpPr>
          <p:nvPr>
            <p:ph type="body" idx="1"/>
          </p:nvPr>
        </p:nvSpPr>
        <p:spPr>
          <a:xfrm>
            <a:off x="1463442" y="1298061"/>
            <a:ext cx="7334884"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3108960" y="6377941"/>
            <a:ext cx="2926080" cy="2769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6377941"/>
            <a:ext cx="2103120" cy="2769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10/4/2024</a:t>
            </a:fld>
            <a:endParaRPr lang="en-US"/>
          </a:p>
        </p:txBody>
      </p:sp>
      <p:sp>
        <p:nvSpPr>
          <p:cNvPr id="6" name="Holder 6"/>
          <p:cNvSpPr>
            <a:spLocks noGrp="1"/>
          </p:cNvSpPr>
          <p:nvPr>
            <p:ph type="sldNum" sz="quarter" idx="7"/>
          </p:nvPr>
        </p:nvSpPr>
        <p:spPr>
          <a:xfrm>
            <a:off x="6583680" y="6377941"/>
            <a:ext cx="2103120" cy="2769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314254089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re 1">
            <a:extLst>
              <a:ext uri="{FF2B5EF4-FFF2-40B4-BE49-F238E27FC236}">
                <a16:creationId xmlns:a16="http://schemas.microsoft.com/office/drawing/2014/main" id="{89BBD247-7D46-3A40-A700-C6A6A1ADA997}"/>
              </a:ext>
            </a:extLst>
          </p:cNvPr>
          <p:cNvSpPr>
            <a:spLocks noGrp="1" noChangeArrowheads="1"/>
          </p:cNvSpPr>
          <p:nvPr>
            <p:ph type="title"/>
          </p:nvPr>
        </p:nvSpPr>
        <p:spPr>
          <a:xfrm>
            <a:off x="755576" y="286749"/>
            <a:ext cx="8208912" cy="1938992"/>
          </a:xfrm>
        </p:spPr>
        <p:txBody>
          <a:bodyPr/>
          <a:lstStyle/>
          <a:p>
            <a:pPr algn="l"/>
            <a:r>
              <a:rPr lang="fr-FR" sz="3200" dirty="0"/>
              <a:t>Plan de Continuité des Activités dans les laboratoires (selon les nouvelles exigences de l’NF EN ISO 15189:2022)</a:t>
            </a:r>
            <a:br>
              <a:rPr lang="fr-FR" altLang="fr-FR" sz="3000" dirty="0"/>
            </a:br>
            <a:endParaRPr lang="fr-FR" altLang="fr-FR" sz="3000" dirty="0"/>
          </a:p>
        </p:txBody>
      </p:sp>
      <p:sp>
        <p:nvSpPr>
          <p:cNvPr id="4" name="Espace réservé de la date 3">
            <a:extLst>
              <a:ext uri="{FF2B5EF4-FFF2-40B4-BE49-F238E27FC236}">
                <a16:creationId xmlns:a16="http://schemas.microsoft.com/office/drawing/2014/main" id="{7375D623-1DDC-C2D1-F449-8DF88357473F}"/>
              </a:ext>
            </a:extLst>
          </p:cNvPr>
          <p:cNvSpPr>
            <a:spLocks noGrp="1"/>
          </p:cNvSpPr>
          <p:nvPr>
            <p:ph type="dt" sz="quarter" idx="15"/>
          </p:nvPr>
        </p:nvSpPr>
        <p:spPr>
          <a:xfrm>
            <a:off x="8682038" y="5866210"/>
            <a:ext cx="540544" cy="830997"/>
          </a:xfrm>
        </p:spPr>
        <p:txBody>
          <a:bodyPr/>
          <a:lstStyle/>
          <a:p>
            <a:pPr>
              <a:defRPr/>
            </a:pPr>
            <a:r>
              <a:rPr lang="fr-FR" dirty="0">
                <a:latin typeface="+mn-lt"/>
              </a:rPr>
              <a:t>00/00/202X</a:t>
            </a:r>
          </a:p>
        </p:txBody>
      </p:sp>
      <p:sp>
        <p:nvSpPr>
          <p:cNvPr id="55301" name="Espace réservé du numéro de diapositive 5">
            <a:extLst>
              <a:ext uri="{FF2B5EF4-FFF2-40B4-BE49-F238E27FC236}">
                <a16:creationId xmlns:a16="http://schemas.microsoft.com/office/drawing/2014/main" id="{FAC7721C-CB18-0DE2-7836-7E296183F84E}"/>
              </a:ext>
            </a:extLst>
          </p:cNvPr>
          <p:cNvSpPr>
            <a:spLocks noGrp="1"/>
          </p:cNvSpPr>
          <p:nvPr>
            <p:ph type="sldNum" sz="quarter" idx="17"/>
          </p:nvPr>
        </p:nvSpPr>
        <p:spPr bwMode="auto">
          <a:xfrm>
            <a:off x="9346406" y="5866210"/>
            <a:ext cx="171450" cy="55399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557213" indent="-214313">
              <a:defRPr>
                <a:solidFill>
                  <a:schemeClr val="tx1"/>
                </a:solidFill>
                <a:latin typeface="Calibri" panose="020F0502020204030204" pitchFamily="34" charset="0"/>
              </a:defRPr>
            </a:lvl2pPr>
            <a:lvl3pPr marL="857250" indent="-171450">
              <a:defRPr>
                <a:solidFill>
                  <a:schemeClr val="tx1"/>
                </a:solidFill>
                <a:latin typeface="Calibri" panose="020F0502020204030204" pitchFamily="34" charset="0"/>
              </a:defRPr>
            </a:lvl3pPr>
            <a:lvl4pPr marL="1200150" indent="-171450">
              <a:defRPr>
                <a:solidFill>
                  <a:schemeClr val="tx1"/>
                </a:solidFill>
                <a:latin typeface="Calibri" panose="020F0502020204030204" pitchFamily="34" charset="0"/>
              </a:defRPr>
            </a:lvl4pPr>
            <a:lvl5pPr marL="1543050" indent="-171450">
              <a:defRPr>
                <a:solidFill>
                  <a:schemeClr val="tx1"/>
                </a:solidFill>
                <a:latin typeface="Calibri" panose="020F0502020204030204" pitchFamily="34" charset="0"/>
              </a:defRPr>
            </a:lvl5pPr>
            <a:lvl6pPr marL="1885950" indent="-171450" eaLnBrk="0" fontAlgn="base" hangingPunct="0">
              <a:spcBef>
                <a:spcPct val="0"/>
              </a:spcBef>
              <a:spcAft>
                <a:spcPct val="0"/>
              </a:spcAft>
              <a:defRPr>
                <a:solidFill>
                  <a:schemeClr val="tx1"/>
                </a:solidFill>
                <a:latin typeface="Calibri" panose="020F0502020204030204" pitchFamily="34" charset="0"/>
              </a:defRPr>
            </a:lvl6pPr>
            <a:lvl7pPr marL="2228850" indent="-171450" eaLnBrk="0" fontAlgn="base" hangingPunct="0">
              <a:spcBef>
                <a:spcPct val="0"/>
              </a:spcBef>
              <a:spcAft>
                <a:spcPct val="0"/>
              </a:spcAft>
              <a:defRPr>
                <a:solidFill>
                  <a:schemeClr val="tx1"/>
                </a:solidFill>
                <a:latin typeface="Calibri" panose="020F0502020204030204" pitchFamily="34" charset="0"/>
              </a:defRPr>
            </a:lvl7pPr>
            <a:lvl8pPr marL="2571750" indent="-171450" eaLnBrk="0" fontAlgn="base" hangingPunct="0">
              <a:spcBef>
                <a:spcPct val="0"/>
              </a:spcBef>
              <a:spcAft>
                <a:spcPct val="0"/>
              </a:spcAft>
              <a:defRPr>
                <a:solidFill>
                  <a:schemeClr val="tx1"/>
                </a:solidFill>
                <a:latin typeface="Calibri" panose="020F0502020204030204" pitchFamily="34" charset="0"/>
              </a:defRPr>
            </a:lvl8pPr>
            <a:lvl9pPr marL="2914650" indent="-171450" eaLnBrk="0" fontAlgn="base" hangingPunct="0">
              <a:spcBef>
                <a:spcPct val="0"/>
              </a:spcBef>
              <a:spcAft>
                <a:spcPct val="0"/>
              </a:spcAft>
              <a:defRPr>
                <a:solidFill>
                  <a:schemeClr val="tx1"/>
                </a:solidFill>
                <a:latin typeface="Calibri" panose="020F0502020204030204" pitchFamily="34" charset="0"/>
              </a:defRPr>
            </a:lvl9pPr>
          </a:lstStyle>
          <a:p>
            <a:fld id="{42B44BE8-D2B7-4169-BBEB-9943ADBE4817}" type="slidenum">
              <a:rPr lang="fr-FR" altLang="fr-FR">
                <a:solidFill>
                  <a:schemeClr val="accent1"/>
                </a:solidFill>
              </a:rPr>
              <a:pPr/>
              <a:t>1</a:t>
            </a:fld>
            <a:endParaRPr lang="fr-FR" altLang="fr-FR">
              <a:solidFill>
                <a:schemeClr val="accent1"/>
              </a:solidFill>
            </a:endParaRPr>
          </a:p>
        </p:txBody>
      </p:sp>
      <p:graphicFrame>
        <p:nvGraphicFramePr>
          <p:cNvPr id="2" name="Diagramme 1">
            <a:extLst>
              <a:ext uri="{FF2B5EF4-FFF2-40B4-BE49-F238E27FC236}">
                <a16:creationId xmlns:a16="http://schemas.microsoft.com/office/drawing/2014/main" id="{AA2D6E8B-320C-5359-B0A6-4BE3C72E4C5E}"/>
              </a:ext>
            </a:extLst>
          </p:cNvPr>
          <p:cNvGraphicFramePr/>
          <p:nvPr>
            <p:extLst>
              <p:ext uri="{D42A27DB-BD31-4B8C-83A1-F6EECF244321}">
                <p14:modId xmlns:p14="http://schemas.microsoft.com/office/powerpoint/2010/main" val="1197339520"/>
              </p:ext>
            </p:extLst>
          </p:nvPr>
        </p:nvGraphicFramePr>
        <p:xfrm>
          <a:off x="1309879" y="1963341"/>
          <a:ext cx="6800015" cy="39957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901870" y="188640"/>
            <a:ext cx="7816196" cy="1477328"/>
          </a:xfrm>
        </p:spPr>
        <p:txBody>
          <a:bodyPr/>
          <a:lstStyle/>
          <a:p>
            <a:r>
              <a:rPr lang="fr-FR" kern="1200" dirty="0">
                <a:latin typeface="+mn-lt"/>
              </a:rPr>
              <a:t>Plan de continuité des activités et de préparation aux situations d’urgence</a:t>
            </a:r>
            <a:br>
              <a:rPr lang="fr-FR" kern="1200" dirty="0">
                <a:latin typeface="+mn-lt"/>
              </a:rPr>
            </a:br>
            <a:br>
              <a:rPr lang="fr-FR" kern="1200" dirty="0">
                <a:latin typeface="+mn-lt"/>
              </a:rPr>
            </a:br>
            <a:r>
              <a:rPr lang="fr-FR" kern="1200" dirty="0">
                <a:latin typeface="+mn-lt"/>
              </a:rPr>
              <a:t> - extrait analyse de risques</a:t>
            </a:r>
            <a:endParaRPr lang="fr-FR" dirty="0">
              <a:latin typeface="+mn-lt"/>
            </a:endParaRPr>
          </a:p>
        </p:txBody>
      </p:sp>
      <p:pic>
        <p:nvPicPr>
          <p:cNvPr id="7" name="Image 6">
            <a:extLst>
              <a:ext uri="{FF2B5EF4-FFF2-40B4-BE49-F238E27FC236}">
                <a16:creationId xmlns:a16="http://schemas.microsoft.com/office/drawing/2014/main" id="{E4120BA0-40EB-6265-186E-7CE76515C750}"/>
              </a:ext>
            </a:extLst>
          </p:cNvPr>
          <p:cNvPicPr>
            <a:picLocks noChangeAspect="1"/>
          </p:cNvPicPr>
          <p:nvPr/>
        </p:nvPicPr>
        <p:blipFill>
          <a:blip r:embed="rId2"/>
          <a:stretch>
            <a:fillRect/>
          </a:stretch>
        </p:blipFill>
        <p:spPr>
          <a:xfrm>
            <a:off x="654498" y="1844824"/>
            <a:ext cx="7835004" cy="4032448"/>
          </a:xfrm>
          <a:prstGeom prst="rect">
            <a:avLst/>
          </a:prstGeom>
        </p:spPr>
      </p:pic>
    </p:spTree>
    <p:extLst>
      <p:ext uri="{BB962C8B-B14F-4D97-AF65-F5344CB8AC3E}">
        <p14:creationId xmlns:p14="http://schemas.microsoft.com/office/powerpoint/2010/main" val="27179270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texte 3"/>
          <p:cNvSpPr txBox="1">
            <a:spLocks/>
          </p:cNvSpPr>
          <p:nvPr/>
        </p:nvSpPr>
        <p:spPr bwMode="gray">
          <a:xfrm>
            <a:off x="545328" y="116632"/>
            <a:ext cx="8568952" cy="432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1" fontAlgn="base" hangingPunct="1">
              <a:lnSpc>
                <a:spcPct val="90000"/>
              </a:lnSpc>
              <a:spcBef>
                <a:spcPts val="0"/>
              </a:spcBef>
              <a:spcAft>
                <a:spcPts val="0"/>
              </a:spcAft>
              <a:buClr>
                <a:srgbClr val="2C256B"/>
              </a:buClr>
              <a:buSzPct val="110000"/>
              <a:buFontTx/>
              <a:buNone/>
              <a:defRPr sz="2800" b="0" i="0" kern="1200">
                <a:solidFill>
                  <a:srgbClr val="153D8A"/>
                </a:solidFill>
                <a:latin typeface="Montserrat Light" pitchFamily="2" charset="77"/>
                <a:ea typeface="+mn-ea"/>
                <a:cs typeface="+mn-cs"/>
              </a:defRPr>
            </a:lvl1pPr>
            <a:lvl2pPr marL="431800" indent="-142875" algn="l" rtl="0" eaLnBrk="1" fontAlgn="base" hangingPunct="1">
              <a:spcBef>
                <a:spcPct val="0"/>
              </a:spcBef>
              <a:spcAft>
                <a:spcPct val="0"/>
              </a:spcAft>
              <a:buClr>
                <a:srgbClr val="0062AE"/>
              </a:buClr>
              <a:buSzPct val="85000"/>
              <a:buFontTx/>
              <a:buBlip>
                <a:blip r:embed="rId2"/>
              </a:buBlip>
              <a:defRPr sz="1400" b="1" kern="1200">
                <a:solidFill>
                  <a:srgbClr val="153D8A"/>
                </a:solidFill>
                <a:latin typeface="+mj-lt"/>
                <a:ea typeface="+mn-ea"/>
                <a:cs typeface="+mn-cs"/>
              </a:defRPr>
            </a:lvl2pPr>
            <a:lvl3pPr marL="432000" indent="0" algn="l" rtl="0" eaLnBrk="1" fontAlgn="base" hangingPunct="1">
              <a:spcBef>
                <a:spcPts val="1500"/>
              </a:spcBef>
              <a:spcAft>
                <a:spcPts val="600"/>
              </a:spcAft>
              <a:buClr>
                <a:srgbClr val="0062AE"/>
              </a:buClr>
              <a:buSzPct val="120000"/>
              <a:buFontTx/>
              <a:buNone/>
              <a:defRPr sz="1000" b="1" i="0" kern="1200">
                <a:solidFill>
                  <a:srgbClr val="153D8A"/>
                </a:solidFill>
                <a:latin typeface="+mj-lt"/>
                <a:ea typeface="+mn-ea"/>
                <a:cs typeface="+mn-cs"/>
              </a:defRPr>
            </a:lvl3pPr>
            <a:lvl4pPr marL="431800" algn="l" rtl="0" eaLnBrk="1" fontAlgn="base" hangingPunct="1">
              <a:spcBef>
                <a:spcPct val="0"/>
              </a:spcBef>
              <a:spcAft>
                <a:spcPct val="0"/>
              </a:spcAft>
              <a:buSzPct val="25000"/>
              <a:buBlip>
                <a:blip r:embed="rId3"/>
              </a:buBlip>
              <a:defRPr sz="1000" b="0" i="0" kern="1200">
                <a:solidFill>
                  <a:srgbClr val="153D8A"/>
                </a:solidFill>
                <a:latin typeface="Montserrat Light" pitchFamily="2" charset="77"/>
                <a:ea typeface="+mn-ea"/>
                <a:cs typeface="+mn-cs"/>
              </a:defRPr>
            </a:lvl4pPr>
            <a:lvl5pPr marL="431800" indent="-142875" algn="l" rtl="0" eaLnBrk="1" fontAlgn="base" hangingPunct="1">
              <a:spcBef>
                <a:spcPts val="1500"/>
              </a:spcBef>
              <a:spcAft>
                <a:spcPts val="600"/>
              </a:spcAft>
              <a:buClr>
                <a:srgbClr val="0062AE"/>
              </a:buClr>
              <a:buSzPct val="85000"/>
              <a:buFont typeface="Wingdings 3" pitchFamily="2" charset="2"/>
              <a:buChar char=""/>
              <a:defRPr sz="1200" i="1" kern="1200">
                <a:solidFill>
                  <a:srgbClr val="0062AE"/>
                </a:solidFill>
                <a:latin typeface="+mn-lt"/>
                <a:ea typeface="+mn-ea"/>
                <a:cs typeface="+mn-cs"/>
              </a:defRPr>
            </a:lvl5pPr>
            <a:lvl6pPr marL="432000" indent="0" algn="l" defTabSz="914400" rtl="0" eaLnBrk="1" latinLnBrk="0" hangingPunct="1">
              <a:spcBef>
                <a:spcPts val="0"/>
              </a:spcBef>
              <a:buFontTx/>
              <a:buBlip>
                <a:blip r:embed="rId3"/>
              </a:buBlip>
              <a:defRPr sz="1200" kern="1200">
                <a:solidFill>
                  <a:srgbClr val="444F57"/>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fr-FR" dirty="0">
                <a:latin typeface="+mn-lt"/>
              </a:rPr>
              <a:t>Focus Maitrise des données et gestion de l’information</a:t>
            </a:r>
          </a:p>
        </p:txBody>
      </p:sp>
      <p:sp>
        <p:nvSpPr>
          <p:cNvPr id="6" name="ZoneTexte 5">
            <a:extLst>
              <a:ext uri="{FF2B5EF4-FFF2-40B4-BE49-F238E27FC236}">
                <a16:creationId xmlns:a16="http://schemas.microsoft.com/office/drawing/2014/main" id="{31BAD2E0-C3F4-1002-1E4A-C062E1982154}"/>
              </a:ext>
            </a:extLst>
          </p:cNvPr>
          <p:cNvSpPr txBox="1"/>
          <p:nvPr/>
        </p:nvSpPr>
        <p:spPr>
          <a:xfrm>
            <a:off x="530496" y="925620"/>
            <a:ext cx="8395062" cy="5434821"/>
          </a:xfrm>
          <a:prstGeom prst="rect">
            <a:avLst/>
          </a:prstGeom>
          <a:noFill/>
        </p:spPr>
        <p:txBody>
          <a:bodyPr wrap="square">
            <a:spAutoFit/>
          </a:bodyPr>
          <a:lstStyle/>
          <a:p>
            <a:pPr marR="105410">
              <a:spcBef>
                <a:spcPts val="360"/>
              </a:spcBef>
              <a:tabLst>
                <a:tab pos="929005" algn="l"/>
                <a:tab pos="1055370" algn="l"/>
              </a:tabLst>
            </a:pPr>
            <a:r>
              <a:rPr lang="fr-FR" sz="2800" dirty="0">
                <a:solidFill>
                  <a:srgbClr val="153D8A"/>
                </a:solidFill>
              </a:rPr>
              <a:t>7.6.1 Généralités </a:t>
            </a:r>
          </a:p>
          <a:p>
            <a:pPr algn="just">
              <a:spcBef>
                <a:spcPts val="800"/>
              </a:spcBef>
            </a:pPr>
            <a:r>
              <a:rPr lang="fr-FR" sz="1800" dirty="0">
                <a:solidFill>
                  <a:srgbClr val="231F20"/>
                </a:solidFill>
                <a:effectLst/>
                <a:ea typeface="Times New Roman" panose="02020603050405020304" pitchFamily="18" charset="0"/>
                <a:cs typeface="Cambria" panose="02040503050406030204" pitchFamily="18" charset="0"/>
              </a:rPr>
              <a:t>Le laboratoire </a:t>
            </a:r>
            <a:r>
              <a:rPr lang="fr-FR" sz="1800" b="1" dirty="0">
                <a:solidFill>
                  <a:srgbClr val="231F20"/>
                </a:solidFill>
                <a:effectLst/>
                <a:ea typeface="Times New Roman" panose="02020603050405020304" pitchFamily="18" charset="0"/>
                <a:cs typeface="Cambria" panose="02040503050406030204" pitchFamily="18" charset="0"/>
              </a:rPr>
              <a:t>doit</a:t>
            </a:r>
            <a:r>
              <a:rPr lang="fr-FR" sz="1800" dirty="0">
                <a:solidFill>
                  <a:srgbClr val="231F20"/>
                </a:solidFill>
                <a:effectLst/>
                <a:ea typeface="Times New Roman" panose="02020603050405020304" pitchFamily="18" charset="0"/>
                <a:cs typeface="Cambria" panose="02040503050406030204" pitchFamily="18" charset="0"/>
              </a:rPr>
              <a:t> avoir accès aux données et informations nécessaires pour réaliser les activités de</a:t>
            </a:r>
            <a:r>
              <a:rPr lang="fr-FR" sz="1800" dirty="0">
                <a:effectLst/>
                <a:ea typeface="Times New Roman" panose="02020603050405020304" pitchFamily="18" charset="0"/>
                <a:cs typeface="Times New Roman" panose="02020603050405020304" pitchFamily="18" charset="0"/>
              </a:rPr>
              <a:t> </a:t>
            </a:r>
            <a:r>
              <a:rPr lang="fr-FR" sz="1800" dirty="0">
                <a:solidFill>
                  <a:srgbClr val="231F20"/>
                </a:solidFill>
                <a:effectLst/>
                <a:ea typeface="Times New Roman" panose="02020603050405020304" pitchFamily="18" charset="0"/>
                <a:cs typeface="Cambria" panose="02040503050406030204" pitchFamily="18" charset="0"/>
              </a:rPr>
              <a:t>laboratoire.</a:t>
            </a:r>
            <a:r>
              <a:rPr lang="fr-FR" sz="1800" dirty="0">
                <a:effectLst/>
                <a:ea typeface="Times New Roman" panose="02020603050405020304" pitchFamily="18" charset="0"/>
                <a:cs typeface="Times New Roman" panose="02020603050405020304" pitchFamily="18" charset="0"/>
              </a:rPr>
              <a:t> </a:t>
            </a:r>
          </a:p>
          <a:p>
            <a:pPr algn="just">
              <a:spcBef>
                <a:spcPts val="900"/>
              </a:spcBef>
              <a:tabLst>
                <a:tab pos="1181100" algn="l"/>
              </a:tabLst>
            </a:pPr>
            <a:r>
              <a:rPr lang="fr-FR" sz="1400" b="1" dirty="0">
                <a:solidFill>
                  <a:srgbClr val="231F20"/>
                </a:solidFill>
                <a:effectLst/>
                <a:ea typeface="Times New Roman" panose="02020603050405020304" pitchFamily="18" charset="0"/>
                <a:cs typeface="Cambria" panose="02040503050406030204" pitchFamily="18" charset="0"/>
              </a:rPr>
              <a:t>NOTE 1</a:t>
            </a:r>
            <a:r>
              <a:rPr lang="fr-FR" sz="1400" dirty="0">
                <a:solidFill>
                  <a:srgbClr val="231F20"/>
                </a:solidFill>
                <a:effectLst/>
                <a:ea typeface="Times New Roman" panose="02020603050405020304" pitchFamily="18" charset="0"/>
                <a:cs typeface="Cambria" panose="02040503050406030204" pitchFamily="18" charset="0"/>
              </a:rPr>
              <a:t> </a:t>
            </a:r>
            <a:endParaRPr lang="fr-FR" sz="1400" dirty="0">
              <a:solidFill>
                <a:srgbClr val="231F20"/>
              </a:solidFill>
              <a:ea typeface="Times New Roman" panose="02020603050405020304" pitchFamily="18" charset="0"/>
              <a:cs typeface="Cambria" panose="02040503050406030204" pitchFamily="18" charset="0"/>
            </a:endParaRPr>
          </a:p>
          <a:p>
            <a:pPr algn="just">
              <a:tabLst>
                <a:tab pos="1181100" algn="l"/>
              </a:tabLst>
            </a:pPr>
            <a:r>
              <a:rPr lang="fr-FR" sz="1400" dirty="0">
                <a:solidFill>
                  <a:srgbClr val="231F20"/>
                </a:solidFill>
                <a:effectLst/>
                <a:ea typeface="Times New Roman" panose="02020603050405020304" pitchFamily="18" charset="0"/>
                <a:cs typeface="Cambria" panose="02040503050406030204" pitchFamily="18" charset="0"/>
              </a:rPr>
              <a:t>Dans</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le</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cadre</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du</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présent</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document,</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le</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terme</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 systèmes</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d’information</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du</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laboratoire »</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couvre</a:t>
            </a:r>
            <a:r>
              <a:rPr lang="fr-FR" sz="1400" spc="195" dirty="0">
                <a:solidFill>
                  <a:srgbClr val="231F20"/>
                </a:solidFill>
                <a:effectLst/>
                <a:ea typeface="Times New Roman" panose="02020603050405020304" pitchFamily="18" charset="0"/>
                <a:cs typeface="Cambria" panose="02040503050406030204" pitchFamily="18" charset="0"/>
              </a:rPr>
              <a:t> </a:t>
            </a:r>
            <a:r>
              <a:rPr lang="fr-FR" sz="1400" spc="-45" dirty="0">
                <a:solidFill>
                  <a:srgbClr val="231F20"/>
                </a:solidFill>
                <a:effectLst/>
                <a:ea typeface="Times New Roman" panose="02020603050405020304" pitchFamily="18" charset="0"/>
                <a:cs typeface="Cambria" panose="02040503050406030204" pitchFamily="18" charset="0"/>
              </a:rPr>
              <a:t>la</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gestion des données et informations contenues dans les systèmes informatiques et non informatisés. Certaines</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exigences </a:t>
            </a:r>
            <a:r>
              <a:rPr lang="fr-FR" sz="1400" b="1" u="sng" dirty="0">
                <a:solidFill>
                  <a:srgbClr val="231F20"/>
                </a:solidFill>
                <a:effectLst/>
                <a:ea typeface="Times New Roman" panose="02020603050405020304" pitchFamily="18" charset="0"/>
                <a:cs typeface="Cambria" panose="02040503050406030204" pitchFamily="18" charset="0"/>
              </a:rPr>
              <a:t>peuvent</a:t>
            </a:r>
            <a:r>
              <a:rPr lang="fr-FR" sz="1400" dirty="0">
                <a:solidFill>
                  <a:srgbClr val="231F20"/>
                </a:solidFill>
                <a:effectLst/>
                <a:ea typeface="Times New Roman" panose="02020603050405020304" pitchFamily="18" charset="0"/>
                <a:cs typeface="Cambria" panose="02040503050406030204" pitchFamily="18" charset="0"/>
              </a:rPr>
              <a:t> être davantage applicables aux systèmes informatiques qu’aux systèmes non informatisés.</a:t>
            </a:r>
            <a:r>
              <a:rPr lang="fr-FR" sz="1400" dirty="0">
                <a:effectLst/>
                <a:ea typeface="Times New Roman" panose="02020603050405020304" pitchFamily="18" charset="0"/>
                <a:cs typeface="Times New Roman" panose="02020603050405020304" pitchFamily="18" charset="0"/>
              </a:rPr>
              <a:t> </a:t>
            </a:r>
            <a:endParaRPr lang="fr-FR" sz="1800" dirty="0">
              <a:effectLst/>
              <a:ea typeface="Times New Roman" panose="02020603050405020304" pitchFamily="18" charset="0"/>
              <a:cs typeface="Times New Roman" panose="02020603050405020304" pitchFamily="18" charset="0"/>
            </a:endParaRPr>
          </a:p>
          <a:p>
            <a:pPr algn="just">
              <a:spcBef>
                <a:spcPts val="900"/>
              </a:spcBef>
              <a:tabLst>
                <a:tab pos="1181100" algn="l"/>
              </a:tabLst>
            </a:pPr>
            <a:r>
              <a:rPr lang="fr-FR" sz="1400" b="1" dirty="0">
                <a:solidFill>
                  <a:srgbClr val="231F20"/>
                </a:solidFill>
                <a:effectLst/>
                <a:ea typeface="Times New Roman" panose="02020603050405020304" pitchFamily="18" charset="0"/>
                <a:cs typeface="Cambria" panose="02040503050406030204" pitchFamily="18" charset="0"/>
              </a:rPr>
              <a:t>NOTE 2</a:t>
            </a:r>
            <a:endParaRPr lang="fr-FR" sz="1400" dirty="0">
              <a:solidFill>
                <a:srgbClr val="231F20"/>
              </a:solidFill>
              <a:ea typeface="Times New Roman" panose="02020603050405020304" pitchFamily="18" charset="0"/>
              <a:cs typeface="Cambria" panose="02040503050406030204" pitchFamily="18" charset="0"/>
            </a:endParaRPr>
          </a:p>
          <a:p>
            <a:pPr algn="just">
              <a:tabLst>
                <a:tab pos="1181100" algn="l"/>
              </a:tabLst>
            </a:pPr>
            <a:r>
              <a:rPr lang="fr-FR" sz="1400" dirty="0">
                <a:solidFill>
                  <a:srgbClr val="231F20"/>
                </a:solidFill>
                <a:effectLst/>
                <a:ea typeface="Times New Roman" panose="02020603050405020304" pitchFamily="18" charset="0"/>
                <a:cs typeface="Cambria" panose="02040503050406030204" pitchFamily="18" charset="0"/>
              </a:rPr>
              <a:t>Les</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risques</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associés</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aux</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systèmes</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informatiques</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d’information</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du</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laboratoire</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sont</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traités</a:t>
            </a:r>
            <a:r>
              <a:rPr lang="fr-FR" sz="1400" spc="10" dirty="0">
                <a:solidFill>
                  <a:srgbClr val="231F20"/>
                </a:solidFill>
                <a:effectLst/>
                <a:ea typeface="Times New Roman" panose="02020603050405020304" pitchFamily="18" charset="0"/>
                <a:cs typeface="Cambria" panose="02040503050406030204" pitchFamily="18" charset="0"/>
              </a:rPr>
              <a:t>  </a:t>
            </a:r>
            <a:r>
              <a:rPr lang="fr-FR" sz="1400" spc="-15" dirty="0">
                <a:solidFill>
                  <a:srgbClr val="231F20"/>
                </a:solidFill>
                <a:effectLst/>
                <a:ea typeface="Times New Roman" panose="02020603050405020304" pitchFamily="18" charset="0"/>
                <a:cs typeface="Cambria" panose="02040503050406030204" pitchFamily="18" charset="0"/>
              </a:rPr>
              <a:t>dans</a:t>
            </a:r>
            <a:r>
              <a:rPr lang="fr-FR" sz="1400" dirty="0">
                <a:effectLst/>
                <a:ea typeface="Times New Roman" panose="02020603050405020304" pitchFamily="18" charset="0"/>
                <a:cs typeface="Times New Roman" panose="02020603050405020304" pitchFamily="18" charset="0"/>
              </a:rPr>
              <a:t> </a:t>
            </a:r>
            <a:r>
              <a:rPr lang="fr-FR" sz="1400" b="1" dirty="0">
                <a:solidFill>
                  <a:srgbClr val="231F20"/>
                </a:solidFill>
                <a:effectLst/>
                <a:ea typeface="Times New Roman" panose="02020603050405020304" pitchFamily="18" charset="0"/>
                <a:cs typeface="Cambria" panose="02040503050406030204" pitchFamily="18" charset="0"/>
              </a:rPr>
              <a:t>l’ISO 22367:2020, A.13.</a:t>
            </a:r>
            <a:r>
              <a:rPr lang="fr-FR" sz="1400" b="1" dirty="0">
                <a:effectLst/>
                <a:ea typeface="Times New Roman" panose="02020603050405020304" pitchFamily="18" charset="0"/>
                <a:cs typeface="Times New Roman" panose="02020603050405020304" pitchFamily="18" charset="0"/>
              </a:rPr>
              <a:t> </a:t>
            </a:r>
            <a:endParaRPr lang="fr-FR" sz="1800" dirty="0">
              <a:effectLst/>
              <a:ea typeface="Times New Roman" panose="02020603050405020304" pitchFamily="18" charset="0"/>
              <a:cs typeface="Times New Roman" panose="02020603050405020304" pitchFamily="18" charset="0"/>
            </a:endParaRPr>
          </a:p>
          <a:p>
            <a:pPr algn="just">
              <a:spcBef>
                <a:spcPts val="900"/>
              </a:spcBef>
              <a:tabLst>
                <a:tab pos="1181100" algn="l"/>
              </a:tabLst>
            </a:pPr>
            <a:r>
              <a:rPr lang="fr-FR" sz="1400" b="1" dirty="0">
                <a:solidFill>
                  <a:srgbClr val="231F20"/>
                </a:solidFill>
                <a:effectLst/>
                <a:ea typeface="Times New Roman" panose="02020603050405020304" pitchFamily="18" charset="0"/>
                <a:cs typeface="Cambria" panose="02040503050406030204" pitchFamily="18" charset="0"/>
              </a:rPr>
              <a:t>NOTE 3</a:t>
            </a:r>
          </a:p>
          <a:p>
            <a:pPr algn="just">
              <a:tabLst>
                <a:tab pos="1181100" algn="l"/>
              </a:tabLst>
            </a:pPr>
            <a:r>
              <a:rPr lang="fr-FR" sz="1400" dirty="0">
                <a:solidFill>
                  <a:srgbClr val="231F20"/>
                </a:solidFill>
                <a:effectLst/>
                <a:ea typeface="Times New Roman" panose="02020603050405020304" pitchFamily="18" charset="0"/>
                <a:cs typeface="Cambria" panose="02040503050406030204" pitchFamily="18" charset="0"/>
              </a:rPr>
              <a:t>Les mesures, stratégies et meilleures pratiques de management de la sécurité de l’information visant</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à assurer la préservation de la confidentialité, l’intégrité et la disponibilité des informations sont répertoriées</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dans </a:t>
            </a:r>
            <a:r>
              <a:rPr lang="fr-FR" sz="1400" b="1" dirty="0">
                <a:solidFill>
                  <a:srgbClr val="231F20"/>
                </a:solidFill>
                <a:effectLst/>
                <a:ea typeface="Times New Roman" panose="02020603050405020304" pitchFamily="18" charset="0"/>
                <a:cs typeface="Cambria" panose="02040503050406030204" pitchFamily="18" charset="0"/>
              </a:rPr>
              <a:t>l’ISO/IEC 27001:2022,</a:t>
            </a:r>
            <a:r>
              <a:rPr lang="fr-FR" sz="1400" dirty="0">
                <a:solidFill>
                  <a:srgbClr val="231F20"/>
                </a:solidFill>
                <a:effectLst/>
                <a:ea typeface="Times New Roman" panose="02020603050405020304" pitchFamily="18" charset="0"/>
                <a:cs typeface="Cambria" panose="02040503050406030204" pitchFamily="18" charset="0"/>
              </a:rPr>
              <a:t> Annexe A «Référencement des mesures de sécurité de l'information».</a:t>
            </a:r>
            <a:r>
              <a:rPr lang="fr-FR" sz="1400" dirty="0">
                <a:effectLst/>
                <a:ea typeface="Times New Roman" panose="02020603050405020304" pitchFamily="18" charset="0"/>
                <a:cs typeface="Times New Roman" panose="02020603050405020304" pitchFamily="18" charset="0"/>
              </a:rPr>
              <a:t> </a:t>
            </a:r>
          </a:p>
          <a:p>
            <a:pPr algn="just">
              <a:spcBef>
                <a:spcPts val="900"/>
              </a:spcBef>
              <a:tabLst>
                <a:tab pos="1181100" algn="l"/>
              </a:tabLst>
            </a:pPr>
            <a:r>
              <a:rPr lang="fr-FR" sz="1400" b="1" dirty="0">
                <a:solidFill>
                  <a:srgbClr val="3563A5"/>
                </a:solidFill>
                <a:effectLst/>
                <a:ea typeface="Times New Roman" panose="02020603050405020304" pitchFamily="18" charset="0"/>
                <a:cs typeface="Times New Roman" panose="02020603050405020304" pitchFamily="18" charset="0"/>
              </a:rPr>
              <a:t>Renforcement</a:t>
            </a:r>
            <a:r>
              <a:rPr lang="fr-FR" sz="1400" dirty="0">
                <a:solidFill>
                  <a:srgbClr val="3563A5"/>
                </a:solidFill>
                <a:effectLst/>
                <a:ea typeface="Times New Roman" panose="02020603050405020304" pitchFamily="18" charset="0"/>
                <a:cs typeface="Times New Roman" panose="02020603050405020304" pitchFamily="18" charset="0"/>
              </a:rPr>
              <a:t> de l’exigence d’identification des risques relatifs à la prise en charge du patient pour les processus pré-per- et post analytiques</a:t>
            </a:r>
          </a:p>
          <a:p>
            <a:pPr algn="just">
              <a:spcBef>
                <a:spcPts val="900"/>
              </a:spcBef>
              <a:tabLst>
                <a:tab pos="1181100" algn="l"/>
              </a:tabLst>
            </a:pPr>
            <a:r>
              <a:rPr lang="fr-FR" sz="1400" dirty="0">
                <a:solidFill>
                  <a:srgbClr val="3563A5"/>
                </a:solidFill>
                <a:ea typeface="Times New Roman" panose="02020603050405020304" pitchFamily="18" charset="0"/>
                <a:cs typeface="Times New Roman" panose="02020603050405020304" pitchFamily="18" charset="0"/>
              </a:rPr>
              <a:t>Exigence de communication du risque résiduel aux utilisateurs si besoin</a:t>
            </a:r>
          </a:p>
          <a:p>
            <a:pPr algn="just">
              <a:spcBef>
                <a:spcPts val="900"/>
              </a:spcBef>
              <a:tabLst>
                <a:tab pos="1181100" algn="l"/>
              </a:tabLst>
            </a:pPr>
            <a:r>
              <a:rPr lang="fr-FR" sz="1400" dirty="0">
                <a:solidFill>
                  <a:srgbClr val="3563A5"/>
                </a:solidFill>
                <a:effectLst/>
                <a:ea typeface="Times New Roman" panose="02020603050405020304" pitchFamily="18" charset="0"/>
                <a:cs typeface="Times New Roman" panose="02020603050405020304" pitchFamily="18" charset="0"/>
              </a:rPr>
              <a:t>Exigence de surveillance et d’évaluation des risques identifiés et de l’efficacité des processus en fonction du potentiel préjudice  pour le patient  </a:t>
            </a:r>
            <a:endParaRPr lang="fr-FR" sz="1800" dirty="0">
              <a:solidFill>
                <a:srgbClr val="3563A5"/>
              </a:solidFill>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66966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530" y="3298189"/>
            <a:ext cx="815340" cy="107722"/>
          </a:xfrm>
          <a:prstGeom prst="rect">
            <a:avLst/>
          </a:prstGeom>
        </p:spPr>
        <p:txBody>
          <a:bodyPr vert="horz" wrap="square" lIns="0" tIns="17780" rIns="0" bIns="0" rtlCol="0">
            <a:spAutoFit/>
          </a:bodyPr>
          <a:lstStyle/>
          <a:p>
            <a:pPr marL="308610" marR="5080" indent="-296545">
              <a:lnSpc>
                <a:spcPts val="700"/>
              </a:lnSpc>
              <a:spcBef>
                <a:spcPts val="140"/>
              </a:spcBef>
            </a:pPr>
            <a:r>
              <a:rPr lang="fr-FR" sz="600" spc="10" dirty="0">
                <a:solidFill>
                  <a:srgbClr val="153D8A"/>
                </a:solidFill>
                <a:latin typeface="Verdana"/>
                <a:cs typeface="Verdana"/>
              </a:rPr>
              <a:t>SI </a:t>
            </a:r>
            <a:endParaRPr sz="600" dirty="0">
              <a:solidFill>
                <a:prstClr val="black"/>
              </a:solidFill>
              <a:latin typeface="Verdana"/>
              <a:cs typeface="Verdana"/>
            </a:endParaRPr>
          </a:p>
        </p:txBody>
      </p:sp>
      <p:sp>
        <p:nvSpPr>
          <p:cNvPr id="4" name="Titre 3"/>
          <p:cNvSpPr>
            <a:spLocks noGrp="1"/>
          </p:cNvSpPr>
          <p:nvPr>
            <p:ph type="title"/>
          </p:nvPr>
        </p:nvSpPr>
        <p:spPr>
          <a:xfrm>
            <a:off x="683568" y="116632"/>
            <a:ext cx="7456156" cy="387798"/>
          </a:xfrm>
        </p:spPr>
        <p:txBody>
          <a:bodyPr/>
          <a:lstStyle/>
          <a:p>
            <a:pPr fontAlgn="base">
              <a:lnSpc>
                <a:spcPct val="90000"/>
              </a:lnSpc>
              <a:spcBef>
                <a:spcPts val="1300"/>
              </a:spcBef>
              <a:tabLst>
                <a:tab pos="1055370" algn="l"/>
              </a:tabLst>
            </a:pPr>
            <a:r>
              <a:rPr lang="fr-FR" sz="2800" b="1" dirty="0">
                <a:latin typeface="+mn-lt"/>
              </a:rPr>
              <a:t>Focus 7.6.3 Gestion des systèmes d’information </a:t>
            </a:r>
          </a:p>
        </p:txBody>
      </p:sp>
      <p:sp>
        <p:nvSpPr>
          <p:cNvPr id="7" name="ZoneTexte 6">
            <a:extLst>
              <a:ext uri="{FF2B5EF4-FFF2-40B4-BE49-F238E27FC236}">
                <a16:creationId xmlns:a16="http://schemas.microsoft.com/office/drawing/2014/main" id="{F4CF65D4-075D-279B-D2ED-05B43409484A}"/>
              </a:ext>
            </a:extLst>
          </p:cNvPr>
          <p:cNvSpPr txBox="1"/>
          <p:nvPr/>
        </p:nvSpPr>
        <p:spPr>
          <a:xfrm>
            <a:off x="494200" y="1124744"/>
            <a:ext cx="8326272" cy="4149854"/>
          </a:xfrm>
          <a:prstGeom prst="rect">
            <a:avLst/>
          </a:prstGeom>
          <a:noFill/>
        </p:spPr>
        <p:txBody>
          <a:bodyPr wrap="square">
            <a:spAutoFit/>
          </a:bodyPr>
          <a:lstStyle/>
          <a:p>
            <a:pPr algn="just">
              <a:spcBef>
                <a:spcPts val="800"/>
              </a:spcBef>
            </a:pPr>
            <a:r>
              <a:rPr lang="fr-FR" sz="1800" dirty="0">
                <a:solidFill>
                  <a:srgbClr val="231F20"/>
                </a:solidFill>
                <a:effectLst/>
                <a:ea typeface="Times New Roman" panose="02020603050405020304" pitchFamily="18" charset="0"/>
                <a:cs typeface="Cambria" panose="02040503050406030204" pitchFamily="18" charset="0"/>
              </a:rPr>
              <a:t>Le</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ou</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les</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systèmes</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utilisés</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pour</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le</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prélèvement,</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le</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traitement,</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l’enregistrement,</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le</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dirty="0">
                <a:solidFill>
                  <a:srgbClr val="231F20"/>
                </a:solidFill>
                <a:effectLst/>
                <a:ea typeface="Times New Roman" panose="02020603050405020304" pitchFamily="18" charset="0"/>
                <a:cs typeface="Cambria" panose="02040503050406030204" pitchFamily="18" charset="0"/>
              </a:rPr>
              <a:t>compte</a:t>
            </a:r>
            <a:r>
              <a:rPr lang="fr-FR" sz="1800" spc="240" dirty="0">
                <a:solidFill>
                  <a:srgbClr val="231F20"/>
                </a:solidFill>
                <a:effectLst/>
                <a:ea typeface="Times New Roman" panose="02020603050405020304" pitchFamily="18" charset="0"/>
                <a:cs typeface="Cambria" panose="02040503050406030204" pitchFamily="18" charset="0"/>
              </a:rPr>
              <a:t> </a:t>
            </a:r>
            <a:r>
              <a:rPr lang="fr-FR" sz="1800" spc="-20" dirty="0">
                <a:solidFill>
                  <a:srgbClr val="231F20"/>
                </a:solidFill>
                <a:effectLst/>
                <a:ea typeface="Times New Roman" panose="02020603050405020304" pitchFamily="18" charset="0"/>
                <a:cs typeface="Cambria" panose="02040503050406030204" pitchFamily="18" charset="0"/>
              </a:rPr>
              <a:t>rendu,</a:t>
            </a:r>
            <a:r>
              <a:rPr lang="fr-FR" sz="1800" dirty="0">
                <a:effectLst/>
                <a:ea typeface="Times New Roman" panose="02020603050405020304" pitchFamily="18" charset="0"/>
                <a:cs typeface="Times New Roman" panose="02020603050405020304" pitchFamily="18" charset="0"/>
              </a:rPr>
              <a:t> </a:t>
            </a:r>
            <a:r>
              <a:rPr lang="fr-FR" sz="1800" dirty="0">
                <a:solidFill>
                  <a:srgbClr val="231F20"/>
                </a:solidFill>
                <a:effectLst/>
                <a:ea typeface="Times New Roman" panose="02020603050405020304" pitchFamily="18" charset="0"/>
                <a:cs typeface="Cambria" panose="02040503050406030204" pitchFamily="18" charset="0"/>
              </a:rPr>
              <a:t>le stockage ou la récupération des données et informations relatives aux examens effectués </a:t>
            </a:r>
            <a:r>
              <a:rPr lang="fr-FR" sz="1800" b="1" dirty="0">
                <a:solidFill>
                  <a:srgbClr val="231F20"/>
                </a:solidFill>
                <a:effectLst/>
                <a:ea typeface="Times New Roman" panose="02020603050405020304" pitchFamily="18" charset="0"/>
                <a:cs typeface="Cambria" panose="02040503050406030204" pitchFamily="18" charset="0"/>
              </a:rPr>
              <a:t>doivent</a:t>
            </a:r>
            <a:r>
              <a:rPr lang="fr-FR" sz="1800" dirty="0">
                <a:solidFill>
                  <a:srgbClr val="231F20"/>
                </a:solidFill>
                <a:effectLst/>
                <a:ea typeface="Times New Roman" panose="02020603050405020304" pitchFamily="18" charset="0"/>
                <a:cs typeface="Cambria" panose="02040503050406030204" pitchFamily="18" charset="0"/>
              </a:rPr>
              <a:t> :</a:t>
            </a:r>
            <a:r>
              <a:rPr lang="fr-FR" sz="1800" dirty="0">
                <a:effectLst/>
                <a:ea typeface="Times New Roman" panose="02020603050405020304" pitchFamily="18" charset="0"/>
                <a:cs typeface="Times New Roman" panose="02020603050405020304" pitchFamily="18" charset="0"/>
              </a:rPr>
              <a:t> </a:t>
            </a:r>
          </a:p>
          <a:p>
            <a:pPr indent="-255270" algn="just">
              <a:spcBef>
                <a:spcPts val="800"/>
              </a:spcBef>
              <a:tabLst>
                <a:tab pos="393065" algn="l"/>
              </a:tabLst>
            </a:pPr>
            <a:r>
              <a:rPr lang="fr-FR" sz="1800" dirty="0">
                <a:solidFill>
                  <a:srgbClr val="231F20"/>
                </a:solidFill>
                <a:effectLst/>
                <a:ea typeface="Times New Roman" panose="02020603050405020304" pitchFamily="18" charset="0"/>
                <a:cs typeface="Cambria" panose="02040503050406030204" pitchFamily="18" charset="0"/>
              </a:rPr>
              <a:t>a) être validés par le fournisseur et vérifiés par le laboratoire en matière de fonctionnalité avant leur</a:t>
            </a:r>
            <a:r>
              <a:rPr lang="fr-FR" sz="1800" dirty="0">
                <a:effectLst/>
                <a:ea typeface="Times New Roman" panose="02020603050405020304" pitchFamily="18" charset="0"/>
                <a:cs typeface="Times New Roman" panose="02020603050405020304" pitchFamily="18" charset="0"/>
              </a:rPr>
              <a:t> </a:t>
            </a:r>
            <a:r>
              <a:rPr lang="fr-FR" sz="1800" dirty="0">
                <a:solidFill>
                  <a:srgbClr val="231F20"/>
                </a:solidFill>
                <a:effectLst/>
                <a:ea typeface="Times New Roman" panose="02020603050405020304" pitchFamily="18" charset="0"/>
                <a:cs typeface="Cambria" panose="02040503050406030204" pitchFamily="18" charset="0"/>
              </a:rPr>
              <a:t>mise en service. Tout changement apporté au système, y compris les modifications concernant la</a:t>
            </a:r>
            <a:r>
              <a:rPr lang="fr-FR" sz="1800" dirty="0">
                <a:effectLst/>
                <a:ea typeface="Times New Roman" panose="02020603050405020304" pitchFamily="18" charset="0"/>
                <a:cs typeface="Times New Roman" panose="02020603050405020304" pitchFamily="18" charset="0"/>
              </a:rPr>
              <a:t> </a:t>
            </a:r>
            <a:r>
              <a:rPr lang="fr-FR" sz="1800" spc="-5" dirty="0">
                <a:solidFill>
                  <a:srgbClr val="231F20"/>
                </a:solidFill>
                <a:effectLst/>
                <a:ea typeface="Times New Roman" panose="02020603050405020304" pitchFamily="18" charset="0"/>
                <a:cs typeface="Cambria" panose="02040503050406030204" pitchFamily="18" charset="0"/>
              </a:rPr>
              <a:t>configuration logicielle du laboratoire ou celles concernant un logiciel commercial de série, doit être</a:t>
            </a:r>
            <a:r>
              <a:rPr lang="fr-FR" sz="1800" dirty="0">
                <a:effectLst/>
                <a:ea typeface="Times New Roman" panose="02020603050405020304" pitchFamily="18" charset="0"/>
                <a:cs typeface="Times New Roman" panose="02020603050405020304" pitchFamily="18" charset="0"/>
              </a:rPr>
              <a:t> </a:t>
            </a:r>
            <a:r>
              <a:rPr lang="fr-FR" sz="1800" dirty="0">
                <a:solidFill>
                  <a:srgbClr val="231F20"/>
                </a:solidFill>
                <a:effectLst/>
                <a:ea typeface="Times New Roman" panose="02020603050405020304" pitchFamily="18" charset="0"/>
                <a:cs typeface="Cambria" panose="02040503050406030204" pitchFamily="18" charset="0"/>
              </a:rPr>
              <a:t>autorisé, documenté et validé avant sa mise en œuvre ;</a:t>
            </a:r>
            <a:r>
              <a:rPr lang="fr-FR" sz="1800" dirty="0">
                <a:effectLst/>
                <a:ea typeface="Times New Roman" panose="02020603050405020304" pitchFamily="18" charset="0"/>
                <a:cs typeface="Times New Roman" panose="02020603050405020304" pitchFamily="18" charset="0"/>
              </a:rPr>
              <a:t> </a:t>
            </a:r>
          </a:p>
          <a:p>
            <a:pPr algn="just">
              <a:spcBef>
                <a:spcPts val="900"/>
              </a:spcBef>
              <a:tabLst>
                <a:tab pos="1004570" algn="l"/>
              </a:tabLst>
            </a:pPr>
            <a:r>
              <a:rPr lang="fr-FR" sz="1400" b="1" dirty="0">
                <a:solidFill>
                  <a:srgbClr val="231F20"/>
                </a:solidFill>
                <a:effectLst/>
                <a:ea typeface="Times New Roman" panose="02020603050405020304" pitchFamily="18" charset="0"/>
                <a:cs typeface="Cambria" panose="02040503050406030204" pitchFamily="18" charset="0"/>
              </a:rPr>
              <a:t>NOTE 1</a:t>
            </a:r>
            <a:r>
              <a:rPr lang="fr-FR" sz="1400" dirty="0">
                <a:solidFill>
                  <a:srgbClr val="231F20"/>
                </a:solidFill>
                <a:effectLst/>
                <a:ea typeface="Times New Roman" panose="02020603050405020304" pitchFamily="18" charset="0"/>
                <a:cs typeface="Cambria" panose="02040503050406030204" pitchFamily="18" charset="0"/>
              </a:rPr>
              <a:t> La</a:t>
            </a:r>
            <a:r>
              <a:rPr lang="fr-FR" sz="1400" spc="5" dirty="0">
                <a:solidFill>
                  <a:srgbClr val="231F20"/>
                </a:solidFill>
                <a:effectLst/>
                <a:ea typeface="Times New Roman" panose="02020603050405020304" pitchFamily="18" charset="0"/>
                <a:cs typeface="Cambria" panose="02040503050406030204" pitchFamily="18" charset="0"/>
              </a:rPr>
              <a:t> validation </a:t>
            </a:r>
            <a:r>
              <a:rPr lang="fr-FR" sz="1400" dirty="0">
                <a:solidFill>
                  <a:srgbClr val="231F20"/>
                </a:solidFill>
                <a:effectLst/>
                <a:ea typeface="Times New Roman" panose="02020603050405020304" pitchFamily="18" charset="0"/>
                <a:cs typeface="Cambria" panose="02040503050406030204" pitchFamily="18" charset="0"/>
              </a:rPr>
              <a:t>et</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la</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vérification</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comprennent,</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le</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cas</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échéant,</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l’étude</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du</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bon</a:t>
            </a:r>
            <a:r>
              <a:rPr lang="fr-FR" sz="1400" spc="5" dirty="0">
                <a:solidFill>
                  <a:srgbClr val="231F20"/>
                </a:solidFill>
                <a:effectLst/>
                <a:ea typeface="Times New Roman" panose="02020603050405020304" pitchFamily="18" charset="0"/>
                <a:cs typeface="Cambria" panose="02040503050406030204" pitchFamily="18" charset="0"/>
              </a:rPr>
              <a:t>  </a:t>
            </a:r>
            <a:r>
              <a:rPr lang="fr-FR" sz="1400" spc="-5" dirty="0">
                <a:solidFill>
                  <a:srgbClr val="231F20"/>
                </a:solidFill>
                <a:effectLst/>
                <a:ea typeface="Times New Roman" panose="02020603050405020304" pitchFamily="18" charset="0"/>
                <a:cs typeface="Cambria" panose="02040503050406030204" pitchFamily="18" charset="0"/>
              </a:rPr>
              <a:t>fonctionnement</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des interfaces entre le système d’information du laboratoire et les autres systèmes (par exemple avec les</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équipements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du</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laboratoire,</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les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systèmes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hospitaliers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de</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gestion</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des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patients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et</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les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systèmes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de</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dirty="0">
                <a:solidFill>
                  <a:srgbClr val="231F20"/>
                </a:solidFill>
                <a:effectLst/>
                <a:ea typeface="Times New Roman" panose="02020603050405020304" pitchFamily="18" charset="0"/>
                <a:cs typeface="Cambria" panose="02040503050406030204" pitchFamily="18" charset="0"/>
              </a:rPr>
              <a:t>soins</a:t>
            </a:r>
            <a:r>
              <a:rPr lang="fr-FR" sz="1400" spc="100" dirty="0">
                <a:solidFill>
                  <a:srgbClr val="231F20"/>
                </a:solidFill>
                <a:effectLst/>
                <a:ea typeface="Times New Roman" panose="02020603050405020304" pitchFamily="18" charset="0"/>
                <a:cs typeface="Cambria" panose="02040503050406030204" pitchFamily="18" charset="0"/>
              </a:rPr>
              <a:t> </a:t>
            </a:r>
            <a:r>
              <a:rPr lang="fr-FR" sz="1400" spc="-55" dirty="0">
                <a:solidFill>
                  <a:srgbClr val="231F20"/>
                </a:solidFill>
                <a:effectLst/>
                <a:ea typeface="Times New Roman" panose="02020603050405020304" pitchFamily="18" charset="0"/>
                <a:cs typeface="Cambria" panose="02040503050406030204" pitchFamily="18" charset="0"/>
              </a:rPr>
              <a:t>de</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première intention).</a:t>
            </a:r>
            <a:r>
              <a:rPr lang="fr-FR" sz="1400" dirty="0">
                <a:effectLst/>
                <a:ea typeface="Times New Roman" panose="02020603050405020304" pitchFamily="18" charset="0"/>
                <a:cs typeface="Times New Roman" panose="02020603050405020304" pitchFamily="18" charset="0"/>
              </a:rPr>
              <a:t> </a:t>
            </a:r>
            <a:endParaRPr lang="fr-FR" sz="1800" dirty="0">
              <a:effectLst/>
              <a:ea typeface="Times New Roman" panose="02020603050405020304" pitchFamily="18" charset="0"/>
              <a:cs typeface="Times New Roman" panose="02020603050405020304" pitchFamily="18" charset="0"/>
            </a:endParaRPr>
          </a:p>
          <a:p>
            <a:pPr algn="just">
              <a:spcBef>
                <a:spcPts val="900"/>
              </a:spcBef>
              <a:tabLst>
                <a:tab pos="1004570" algn="l"/>
              </a:tabLst>
            </a:pPr>
            <a:r>
              <a:rPr lang="fr-FR" sz="1400" b="1" dirty="0">
                <a:solidFill>
                  <a:srgbClr val="231F20"/>
                </a:solidFill>
                <a:effectLst/>
                <a:ea typeface="Times New Roman" panose="02020603050405020304" pitchFamily="18" charset="0"/>
                <a:cs typeface="Cambria" panose="02040503050406030204" pitchFamily="18" charset="0"/>
              </a:rPr>
              <a:t>NOTE 2</a:t>
            </a:r>
            <a:r>
              <a:rPr lang="fr-FR" sz="1400" dirty="0">
                <a:solidFill>
                  <a:srgbClr val="231F20"/>
                </a:solidFill>
                <a:effectLst/>
                <a:ea typeface="Times New Roman" panose="02020603050405020304" pitchFamily="18" charset="0"/>
                <a:cs typeface="Cambria" panose="02040503050406030204" pitchFamily="18" charset="0"/>
              </a:rPr>
              <a:t> </a:t>
            </a:r>
            <a:r>
              <a:rPr lang="fr-FR" sz="1400" i="1" dirty="0">
                <a:solidFill>
                  <a:srgbClr val="231F20"/>
                </a:solidFill>
                <a:effectLst/>
                <a:ea typeface="Times New Roman" panose="02020603050405020304" pitchFamily="18" charset="0"/>
                <a:cs typeface="Cambria" panose="02040503050406030204" pitchFamily="18" charset="0"/>
              </a:rPr>
              <a:t>Les logiciels commerciaux </a:t>
            </a:r>
            <a:r>
              <a:rPr lang="fr-FR" sz="1400" dirty="0">
                <a:solidFill>
                  <a:srgbClr val="231F20"/>
                </a:solidFill>
                <a:effectLst/>
                <a:ea typeface="Times New Roman" panose="02020603050405020304" pitchFamily="18" charset="0"/>
                <a:cs typeface="Cambria" panose="02040503050406030204" pitchFamily="18" charset="0"/>
              </a:rPr>
              <a:t>de série qui sont utilisés conformément à leur domaine d’application</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prévu </a:t>
            </a:r>
            <a:r>
              <a:rPr lang="fr-FR" sz="1400" b="1" u="sng" dirty="0">
                <a:solidFill>
                  <a:srgbClr val="231F20"/>
                </a:solidFill>
                <a:effectLst/>
                <a:ea typeface="Times New Roman" panose="02020603050405020304" pitchFamily="18" charset="0"/>
                <a:cs typeface="Cambria" panose="02040503050406030204" pitchFamily="18" charset="0"/>
              </a:rPr>
              <a:t>peuvent</a:t>
            </a:r>
            <a:r>
              <a:rPr lang="fr-FR" sz="1400" dirty="0">
                <a:solidFill>
                  <a:srgbClr val="231F20"/>
                </a:solidFill>
                <a:effectLst/>
                <a:ea typeface="Times New Roman" panose="02020603050405020304" pitchFamily="18" charset="0"/>
                <a:cs typeface="Cambria" panose="02040503050406030204" pitchFamily="18" charset="0"/>
              </a:rPr>
              <a:t> être considérés comme suffisamment validés (par exemple, logiciels de traitement de texte et</a:t>
            </a:r>
            <a:r>
              <a:rPr lang="fr-FR" sz="1400" dirty="0">
                <a:effectLst/>
                <a:ea typeface="Times New Roman" panose="02020603050405020304" pitchFamily="18" charset="0"/>
                <a:cs typeface="Times New Roman" panose="02020603050405020304" pitchFamily="18" charset="0"/>
              </a:rPr>
              <a:t> </a:t>
            </a:r>
            <a:r>
              <a:rPr lang="fr-FR" sz="1400" dirty="0">
                <a:solidFill>
                  <a:srgbClr val="231F20"/>
                </a:solidFill>
                <a:effectLst/>
                <a:ea typeface="Times New Roman" panose="02020603050405020304" pitchFamily="18" charset="0"/>
                <a:cs typeface="Cambria" panose="02040503050406030204" pitchFamily="18" charset="0"/>
              </a:rPr>
              <a:t>de feuille de calcul, logiciels de management de la qualité).</a:t>
            </a:r>
            <a:r>
              <a:rPr lang="fr-FR" sz="1400" dirty="0">
                <a:effectLst/>
                <a:ea typeface="Times New Roman" panose="02020603050405020304" pitchFamily="18" charset="0"/>
                <a:cs typeface="Times New Roman" panose="02020603050405020304" pitchFamily="18" charset="0"/>
              </a:rPr>
              <a:t> </a:t>
            </a:r>
            <a:endParaRPr lang="fr-FR" sz="1800" dirty="0">
              <a:effectLs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18265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F4CF65D4-075D-279B-D2ED-05B43409484A}"/>
              </a:ext>
            </a:extLst>
          </p:cNvPr>
          <p:cNvSpPr txBox="1"/>
          <p:nvPr/>
        </p:nvSpPr>
        <p:spPr>
          <a:xfrm>
            <a:off x="719064" y="980728"/>
            <a:ext cx="8424936" cy="4555093"/>
          </a:xfrm>
          <a:prstGeom prst="rect">
            <a:avLst/>
          </a:prstGeom>
          <a:noFill/>
        </p:spPr>
        <p:txBody>
          <a:bodyPr wrap="square">
            <a:spAutoFit/>
          </a:bodyPr>
          <a:lstStyle/>
          <a:p>
            <a:pPr algn="just">
              <a:spcBef>
                <a:spcPts val="800"/>
              </a:spcBef>
              <a:tabLst>
                <a:tab pos="393065" algn="l"/>
              </a:tabLst>
            </a:pP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b) être</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documentés,</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la</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documentation</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devant</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être</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facilement</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accessible</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aux</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utilisateurs</a:t>
            </a:r>
            <a:r>
              <a:rPr lang="fr-FR" sz="1800" spc="15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spc="-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autorisés,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y compris celle relative au fonctionnement au jour le jour du système ;</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Bef>
                <a:spcPts val="800"/>
              </a:spcBef>
              <a:tabLst>
                <a:tab pos="393065" algn="l"/>
              </a:tabLst>
            </a:pP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c) être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mis</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en</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œuvre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en</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tenant</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compte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la</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cybersécurité</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afin</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protéger</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système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contre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spc="-2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tout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accès non autorisé et protéger les données contre l’altération ou la perte ;</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Bef>
                <a:spcPts val="800"/>
              </a:spcBef>
              <a:tabLst>
                <a:tab pos="393065" algn="l"/>
              </a:tabLst>
            </a:pP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 être utilisés dans un environnement conforme aux spécifications du </a:t>
            </a:r>
            <a:r>
              <a:rPr lang="fr-FR" sz="1800" b="1"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fournisseur</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ou, dans le cas de</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systèmes non informatisés, susceptible de préserver l’exactitude de l’enregistrement manuel et de</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la transcription ;</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indent="-255270" algn="just">
              <a:spcBef>
                <a:spcPts val="800"/>
              </a:spcBef>
              <a:tabLst>
                <a:tab pos="393065" algn="l"/>
              </a:tabLst>
            </a:pP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e) faire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l’objet</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d’une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maintenance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manière</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à</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assurer</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l’intégrité</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des</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données</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et</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informations</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et</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spc="-10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à</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inclure</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l’enregistrement</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des</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défaillances</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du</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système</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et</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des</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actions</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immédiates</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et</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correctives</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appropriées.</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tabLst>
                <a:tab pos="623570" algn="l"/>
              </a:tabLst>
            </a:pPr>
            <a:endPar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endParaRPr>
          </a:p>
          <a:p>
            <a:pPr algn="just">
              <a:tabLst>
                <a:tab pos="623570" algn="l"/>
              </a:tabLst>
            </a:pP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Les calculs et transferts de données </a:t>
            </a:r>
            <a:r>
              <a:rPr lang="fr-FR" sz="1800" b="1"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doivent être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contrôlés de manière systématique et appropriée.</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=&gt; Exigence plus explicite</a:t>
            </a:r>
            <a:endParaRPr lang="fr-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Titre 3"/>
          <p:cNvSpPr>
            <a:spLocks noGrp="1"/>
          </p:cNvSpPr>
          <p:nvPr>
            <p:ph type="title"/>
          </p:nvPr>
        </p:nvSpPr>
        <p:spPr>
          <a:xfrm>
            <a:off x="860260" y="178138"/>
            <a:ext cx="7456156" cy="430887"/>
          </a:xfrm>
        </p:spPr>
        <p:txBody>
          <a:bodyPr/>
          <a:lstStyle/>
          <a:p>
            <a:pPr>
              <a:spcBef>
                <a:spcPts val="1300"/>
              </a:spcBef>
              <a:tabLst>
                <a:tab pos="623570" algn="l"/>
              </a:tabLst>
            </a:pPr>
            <a:r>
              <a:rPr lang="fr-FR" sz="2800" b="1" dirty="0">
                <a:latin typeface="+mn-lt"/>
              </a:rPr>
              <a:t>7.6.3 Gestion des systèmes d’information </a:t>
            </a:r>
          </a:p>
        </p:txBody>
      </p:sp>
    </p:spTree>
    <p:extLst>
      <p:ext uri="{BB962C8B-B14F-4D97-AF65-F5344CB8AC3E}">
        <p14:creationId xmlns:p14="http://schemas.microsoft.com/office/powerpoint/2010/main" val="34920779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860260" y="178138"/>
            <a:ext cx="4558665" cy="430887"/>
          </a:xfrm>
        </p:spPr>
        <p:txBody>
          <a:bodyPr/>
          <a:lstStyle/>
          <a:p>
            <a:r>
              <a:rPr lang="fr-FR" sz="2800" b="1" kern="1200" dirty="0">
                <a:latin typeface="+mn-lt"/>
              </a:rPr>
              <a:t>7.6.4 Plans en cas de panne</a:t>
            </a:r>
            <a:endParaRPr lang="fr-FR" sz="2800" b="1" dirty="0">
              <a:latin typeface="+mn-lt"/>
            </a:endParaRPr>
          </a:p>
        </p:txBody>
      </p:sp>
      <p:sp>
        <p:nvSpPr>
          <p:cNvPr id="7" name="ZoneTexte 6">
            <a:extLst>
              <a:ext uri="{FF2B5EF4-FFF2-40B4-BE49-F238E27FC236}">
                <a16:creationId xmlns:a16="http://schemas.microsoft.com/office/drawing/2014/main" id="{0F174D51-9C1F-E5A5-2520-3E9450599FB1}"/>
              </a:ext>
            </a:extLst>
          </p:cNvPr>
          <p:cNvSpPr txBox="1"/>
          <p:nvPr/>
        </p:nvSpPr>
        <p:spPr>
          <a:xfrm>
            <a:off x="491995" y="836712"/>
            <a:ext cx="8184461" cy="3983142"/>
          </a:xfrm>
          <a:prstGeom prst="rect">
            <a:avLst/>
          </a:prstGeom>
          <a:noFill/>
        </p:spPr>
        <p:txBody>
          <a:bodyPr wrap="square">
            <a:spAutoFit/>
          </a:bodyPr>
          <a:lstStyle/>
          <a:p>
            <a:pPr algn="just">
              <a:spcBef>
                <a:spcPts val="800"/>
              </a:spcBef>
            </a:pPr>
            <a:r>
              <a:rPr lang="fr-FR" sz="18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Le</a:t>
            </a:r>
            <a:r>
              <a:rPr lang="fr-FR" sz="1800" spc="2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laboratoire</a:t>
            </a:r>
            <a:r>
              <a:rPr lang="fr-FR" sz="1800" spc="2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doit</a:t>
            </a:r>
            <a:r>
              <a:rPr lang="fr-FR" sz="1800" spc="205"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avoir</a:t>
            </a:r>
            <a:r>
              <a:rPr lang="fr-FR" sz="1800" spc="2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des</a:t>
            </a:r>
            <a:r>
              <a:rPr lang="fr-FR" sz="1800" spc="2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processus</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planifiés</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pour</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maintenir</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l’activité</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en</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cas</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de</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défaillance</a:t>
            </a:r>
            <a:r>
              <a:rPr lang="fr-FR" sz="1800" spc="200" dirty="0">
                <a:solidFill>
                  <a:srgbClr val="FF000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 </a:t>
            </a:r>
            <a:r>
              <a:rPr lang="fr-FR" sz="1800" spc="-6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ou</a:t>
            </a:r>
            <a:r>
              <a:rPr lang="fr-FR" sz="1800" dirty="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fr-FR" sz="18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pendant une panne des systèmes d’information qui affecte les activités du laboratoire. Cela couvre la</a:t>
            </a:r>
            <a:r>
              <a:rPr lang="fr-FR" sz="1800" dirty="0">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Times New Roman" panose="02020603050405020304" pitchFamily="18" charset="0"/>
              </a:rPr>
              <a:t> </a:t>
            </a:r>
            <a:r>
              <a:rPr lang="fr-FR" sz="1800" dirty="0">
                <a:solidFill>
                  <a:srgbClr val="231F20"/>
                </a:solidFill>
                <a:effectLst>
                  <a:outerShdw blurRad="38100" dist="38100" dir="2700000" algn="tl">
                    <a:srgbClr val="000000">
                      <a:alpha val="43137"/>
                    </a:srgbClr>
                  </a:outerShdw>
                </a:effectLst>
                <a:latin typeface="Comic Sans MS" panose="030F0702030302020204" pitchFamily="66" charset="0"/>
                <a:ea typeface="Times New Roman" panose="02020603050405020304" pitchFamily="18" charset="0"/>
                <a:cs typeface="Cambria" panose="02040503050406030204" pitchFamily="18" charset="0"/>
              </a:rPr>
              <a:t>sélection et l’édition de comptes rendus automatiques des résultats</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pPr>
              <a:spcBef>
                <a:spcPts val="1300"/>
              </a:spcBef>
              <a:tabLst>
                <a:tab pos="623570" algn="l"/>
              </a:tabLst>
            </a:pPr>
            <a:r>
              <a:rPr lang="fr-FR" sz="2400" dirty="0">
                <a:solidFill>
                  <a:srgbClr val="153D8A"/>
                </a:solidFill>
                <a:latin typeface="Montserrat Light" pitchFamily="2" charset="77"/>
                <a:ea typeface="+mj-ea"/>
                <a:cs typeface="Verdana"/>
              </a:rPr>
              <a:t>7.6.5 Gestion hors site </a:t>
            </a:r>
          </a:p>
          <a:p>
            <a:pPr algn="just">
              <a:spcBef>
                <a:spcPts val="800"/>
              </a:spcBef>
            </a:pP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Si</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le</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ou</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les</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systèmes</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d’information</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du</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laboratoire</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font</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l’objet</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d’une</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gestion</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et</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d’une</a:t>
            </a:r>
            <a:r>
              <a:rPr lang="fr-FR" sz="1800" spc="23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a:t>
            </a:r>
            <a:r>
              <a:rPr lang="fr-FR" sz="1800" spc="-5"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maintenance</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hors site ou si celles-ci sont sous-traitées à un prestataire externe, le laboratoire </a:t>
            </a:r>
            <a:r>
              <a:rPr lang="fr-FR" sz="1800" b="1"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doit</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 s’assurer que le</a:t>
            </a: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r>
              <a:rPr lang="fr-FR" sz="1800" dirty="0">
                <a:solidFill>
                  <a:srgbClr val="231F20"/>
                </a:solidFill>
                <a:effectLst/>
                <a:latin typeface="Comic Sans MS" panose="030F0702030302020204" pitchFamily="66" charset="0"/>
                <a:ea typeface="Times New Roman" panose="02020603050405020304" pitchFamily="18" charset="0"/>
                <a:cs typeface="Cambria" panose="02040503050406030204" pitchFamily="18" charset="0"/>
              </a:rPr>
              <a:t>prestataire ou l’opérateur du système satisfait à toutes les exigences applicables du présent document.</a:t>
            </a:r>
          </a:p>
          <a:p>
            <a:pPr algn="just">
              <a:spcBef>
                <a:spcPts val="800"/>
              </a:spcBef>
            </a:pPr>
            <a:endParaRPr lang="fr-FR"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endParaRPr>
          </a:p>
          <a:p>
            <a:pPr algn="just">
              <a:spcBef>
                <a:spcPts val="800"/>
              </a:spcBef>
            </a:pPr>
            <a:r>
              <a:rPr lang="fr-FR" sz="1800" dirty="0">
                <a:effectLst/>
                <a:latin typeface="Comic Sans MS" panose="030F0702030302020204" pitchFamily="66" charset="0"/>
                <a:ea typeface="Times New Roman" panose="02020603050405020304" pitchFamily="18" charset="0"/>
                <a:cs typeface="Times New Roman" panose="02020603050405020304" pitchFamily="18" charset="0"/>
              </a:rPr>
              <a:t> </a:t>
            </a:r>
            <a:endParaRPr lang="fr-FR" sz="18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642873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530" y="3298189"/>
            <a:ext cx="815340" cy="107722"/>
          </a:xfrm>
          <a:prstGeom prst="rect">
            <a:avLst/>
          </a:prstGeom>
        </p:spPr>
        <p:txBody>
          <a:bodyPr vert="horz" wrap="square" lIns="0" tIns="17780" rIns="0" bIns="0" rtlCol="0">
            <a:spAutoFit/>
          </a:bodyPr>
          <a:lstStyle/>
          <a:p>
            <a:pPr marL="308610" marR="5080" indent="-296545" algn="ctr">
              <a:lnSpc>
                <a:spcPts val="700"/>
              </a:lnSpc>
              <a:spcBef>
                <a:spcPts val="140"/>
              </a:spcBef>
            </a:pPr>
            <a:r>
              <a:rPr lang="fr-FR" sz="600" spc="10" dirty="0" err="1">
                <a:solidFill>
                  <a:srgbClr val="153D8A"/>
                </a:solidFill>
                <a:latin typeface="Verdana"/>
                <a:cs typeface="Verdana"/>
              </a:rPr>
              <a:t>Hemocue</a:t>
            </a:r>
            <a:endParaRPr sz="600" dirty="0">
              <a:solidFill>
                <a:prstClr val="black"/>
              </a:solidFill>
              <a:latin typeface="Verdana"/>
              <a:cs typeface="Verdana"/>
            </a:endParaRPr>
          </a:p>
        </p:txBody>
      </p:sp>
      <p:sp>
        <p:nvSpPr>
          <p:cNvPr id="4" name="Titre 3"/>
          <p:cNvSpPr>
            <a:spLocks noGrp="1"/>
          </p:cNvSpPr>
          <p:nvPr>
            <p:ph type="title"/>
          </p:nvPr>
        </p:nvSpPr>
        <p:spPr>
          <a:xfrm>
            <a:off x="860260" y="178138"/>
            <a:ext cx="7168124" cy="430887"/>
          </a:xfrm>
        </p:spPr>
        <p:txBody>
          <a:bodyPr/>
          <a:lstStyle/>
          <a:p>
            <a:r>
              <a:rPr lang="fr-FR" sz="2800" b="1" kern="1200" dirty="0">
                <a:latin typeface="+mn-lt"/>
              </a:rPr>
              <a:t>Exemple de risques et moyens de maitrise</a:t>
            </a:r>
            <a:endParaRPr lang="fr-FR" sz="2800" b="1" dirty="0">
              <a:latin typeface="+mn-lt"/>
            </a:endParaRPr>
          </a:p>
        </p:txBody>
      </p:sp>
      <p:pic>
        <p:nvPicPr>
          <p:cNvPr id="5" name="Image 4">
            <a:extLst>
              <a:ext uri="{FF2B5EF4-FFF2-40B4-BE49-F238E27FC236}">
                <a16:creationId xmlns:a16="http://schemas.microsoft.com/office/drawing/2014/main" id="{BDAE84C7-9C38-60CC-6262-0809C8D65B62}"/>
              </a:ext>
            </a:extLst>
          </p:cNvPr>
          <p:cNvPicPr>
            <a:picLocks noChangeAspect="1"/>
          </p:cNvPicPr>
          <p:nvPr/>
        </p:nvPicPr>
        <p:blipFill>
          <a:blip r:embed="rId2"/>
          <a:stretch>
            <a:fillRect/>
          </a:stretch>
        </p:blipFill>
        <p:spPr>
          <a:xfrm>
            <a:off x="0" y="1601886"/>
            <a:ext cx="9057470" cy="2475186"/>
          </a:xfrm>
          <a:prstGeom prst="rect">
            <a:avLst/>
          </a:prstGeom>
        </p:spPr>
      </p:pic>
    </p:spTree>
    <p:extLst>
      <p:ext uri="{BB962C8B-B14F-4D97-AF65-F5344CB8AC3E}">
        <p14:creationId xmlns:p14="http://schemas.microsoft.com/office/powerpoint/2010/main" val="1873994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dirty="0"/>
          </a:p>
        </p:txBody>
      </p:sp>
      <p:sp>
        <p:nvSpPr>
          <p:cNvPr id="3" name="Espace réservé du texte 2"/>
          <p:cNvSpPr>
            <a:spLocks noGrp="1"/>
          </p:cNvSpPr>
          <p:nvPr>
            <p:ph type="body" sz="quarter" idx="19"/>
          </p:nvPr>
        </p:nvSpPr>
        <p:spPr>
          <a:xfrm>
            <a:off x="977421" y="188640"/>
            <a:ext cx="7788519" cy="468314"/>
          </a:xfrm>
        </p:spPr>
        <p:txBody>
          <a:bodyPr>
            <a:normAutofit/>
          </a:bodyPr>
          <a:lstStyle/>
          <a:p>
            <a:r>
              <a:rPr lang="fr-FR" b="1" dirty="0">
                <a:latin typeface="+mn-lt"/>
              </a:rPr>
              <a:t>Retour du comité de pilotage du GH exemple SI </a:t>
            </a:r>
          </a:p>
        </p:txBody>
      </p:sp>
      <p:sp>
        <p:nvSpPr>
          <p:cNvPr id="4" name="Espace réservé du contenu 3"/>
          <p:cNvSpPr>
            <a:spLocks noGrp="1"/>
          </p:cNvSpPr>
          <p:nvPr>
            <p:ph sz="quarter" idx="20"/>
          </p:nvPr>
        </p:nvSpPr>
        <p:spPr/>
        <p:txBody>
          <a:bodyPr>
            <a:normAutofit/>
          </a:bodyPr>
          <a:lstStyle/>
          <a:p>
            <a:pPr lvl="0"/>
            <a:r>
              <a:rPr lang="fr-FR" dirty="0"/>
              <a:t>Pour chaque thématique, il est demandé au pilote de :</a:t>
            </a:r>
          </a:p>
          <a:p>
            <a:pPr lvl="1"/>
            <a:r>
              <a:rPr lang="fr-FR" dirty="0"/>
              <a:t>Cartographier les situations à risque, c’est-à-dire, identifier dans son périmètre tout ce qui est impacté en cas d’arrêt du système informatique (arrêt des logiciels, et de tous les postes de travail)</a:t>
            </a:r>
          </a:p>
          <a:p>
            <a:pPr lvl="1"/>
            <a:r>
              <a:rPr lang="fr-FR" dirty="0"/>
              <a:t>Définir l’organisation à mettre en place pour assurer la continuité d’activité sur ce périmètre et proposer des documents, procédures nécessaires pour la réalisation de cette organisation.</a:t>
            </a:r>
          </a:p>
          <a:p>
            <a:pPr lvl="1"/>
            <a:endParaRPr lang="fr-FR" dirty="0"/>
          </a:p>
          <a:p>
            <a:r>
              <a:rPr lang="fr-FR" dirty="0"/>
              <a:t>Réunion mensuelle</a:t>
            </a:r>
          </a:p>
          <a:p>
            <a:endParaRPr lang="fr-FR" dirty="0"/>
          </a:p>
          <a:p>
            <a:r>
              <a:rPr lang="fr-FR" dirty="0"/>
              <a:t>Prochaines réunions</a:t>
            </a:r>
          </a:p>
        </p:txBody>
      </p:sp>
    </p:spTree>
    <p:extLst>
      <p:ext uri="{BB962C8B-B14F-4D97-AF65-F5344CB8AC3E}">
        <p14:creationId xmlns:p14="http://schemas.microsoft.com/office/powerpoint/2010/main" val="2514431259"/>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texte 2"/>
          <p:cNvSpPr>
            <a:spLocks noGrp="1"/>
          </p:cNvSpPr>
          <p:nvPr>
            <p:ph type="body" sz="quarter" idx="19"/>
          </p:nvPr>
        </p:nvSpPr>
        <p:spPr>
          <a:xfrm>
            <a:off x="1109019" y="188640"/>
            <a:ext cx="7788519" cy="468314"/>
          </a:xfrm>
        </p:spPr>
        <p:txBody>
          <a:bodyPr>
            <a:normAutofit/>
          </a:bodyPr>
          <a:lstStyle/>
          <a:p>
            <a:r>
              <a:rPr lang="fr-FR" b="1" dirty="0">
                <a:latin typeface="+mn-lt"/>
              </a:rPr>
              <a:t> Exemple Guide  Recommandation </a:t>
            </a:r>
          </a:p>
        </p:txBody>
      </p:sp>
      <p:sp>
        <p:nvSpPr>
          <p:cNvPr id="4" name="Espace réservé du contenu 3"/>
          <p:cNvSpPr>
            <a:spLocks noGrp="1"/>
          </p:cNvSpPr>
          <p:nvPr>
            <p:ph sz="quarter" idx="20"/>
          </p:nvPr>
        </p:nvSpPr>
        <p:spPr/>
        <p:txBody>
          <a:bodyPr>
            <a:normAutofit/>
          </a:bodyPr>
          <a:lstStyle/>
          <a:p>
            <a:r>
              <a:rPr lang="fr-FR" dirty="0"/>
              <a:t>Mesures avant crise</a:t>
            </a:r>
          </a:p>
          <a:p>
            <a:pPr lvl="1"/>
            <a:r>
              <a:rPr lang="fr-FR" b="1" dirty="0"/>
              <a:t>Particularités du classeur cyberattaque</a:t>
            </a:r>
          </a:p>
          <a:p>
            <a:pPr lvl="1"/>
            <a:r>
              <a:rPr lang="fr-FR" b="1" dirty="0"/>
              <a:t>Identification des besoins humains et matériels</a:t>
            </a:r>
          </a:p>
          <a:p>
            <a:pPr lvl="1"/>
            <a:r>
              <a:rPr lang="fr-FR" b="1" dirty="0"/>
              <a:t>Processus pré-analytique</a:t>
            </a:r>
          </a:p>
          <a:p>
            <a:pPr lvl="1"/>
            <a:r>
              <a:rPr lang="fr-FR" b="1" dirty="0"/>
              <a:t>Processus analytique</a:t>
            </a:r>
          </a:p>
          <a:p>
            <a:pPr lvl="1"/>
            <a:r>
              <a:rPr lang="fr-FR" b="1" dirty="0"/>
              <a:t>Processus post-analytique</a:t>
            </a:r>
          </a:p>
          <a:p>
            <a:pPr lvl="1"/>
            <a:r>
              <a:rPr lang="fr-FR" b="1" dirty="0"/>
              <a:t>Gestion stocks</a:t>
            </a:r>
          </a:p>
          <a:p>
            <a:pPr lvl="1"/>
            <a:r>
              <a:rPr lang="fr-FR" b="1" dirty="0"/>
              <a:t>SI</a:t>
            </a:r>
          </a:p>
          <a:p>
            <a:pPr lvl="1"/>
            <a:r>
              <a:rPr lang="fr-FR" b="1" dirty="0"/>
              <a:t>RH</a:t>
            </a:r>
          </a:p>
          <a:p>
            <a:pPr lvl="1"/>
            <a:r>
              <a:rPr lang="fr-FR" b="1" dirty="0"/>
              <a:t>SMQ</a:t>
            </a:r>
          </a:p>
          <a:p>
            <a:pPr lvl="1"/>
            <a:r>
              <a:rPr lang="fr-FR" b="1" dirty="0"/>
              <a:t>Gestion doc</a:t>
            </a:r>
          </a:p>
          <a:p>
            <a:pPr lvl="1"/>
            <a:r>
              <a:rPr lang="fr-FR" b="1" dirty="0"/>
              <a:t>EBMD</a:t>
            </a:r>
            <a:endParaRPr lang="fr-FR" dirty="0"/>
          </a:p>
        </p:txBody>
      </p:sp>
    </p:spTree>
    <p:extLst>
      <p:ext uri="{BB962C8B-B14F-4D97-AF65-F5344CB8AC3E}">
        <p14:creationId xmlns:p14="http://schemas.microsoft.com/office/powerpoint/2010/main" val="2371992096"/>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3" name="Espace réservé du texte 2"/>
          <p:cNvSpPr>
            <a:spLocks noGrp="1"/>
          </p:cNvSpPr>
          <p:nvPr>
            <p:ph type="body" sz="quarter" idx="19"/>
          </p:nvPr>
        </p:nvSpPr>
        <p:spPr/>
        <p:txBody>
          <a:bodyPr>
            <a:normAutofit/>
          </a:bodyPr>
          <a:lstStyle/>
          <a:p>
            <a:r>
              <a:rPr lang="fr-FR" b="1" dirty="0">
                <a:latin typeface="+mn-lt"/>
              </a:rPr>
              <a:t>Identification des compétences critiques</a:t>
            </a:r>
          </a:p>
        </p:txBody>
      </p:sp>
      <p:sp>
        <p:nvSpPr>
          <p:cNvPr id="4" name="Espace réservé du contenu 3"/>
          <p:cNvSpPr>
            <a:spLocks noGrp="1"/>
          </p:cNvSpPr>
          <p:nvPr>
            <p:ph sz="quarter" idx="20"/>
          </p:nvPr>
        </p:nvSpPr>
        <p:spPr/>
        <p:txBody>
          <a:bodyPr>
            <a:normAutofit/>
          </a:bodyPr>
          <a:lstStyle/>
          <a:p>
            <a:pPr lvl="1"/>
            <a:r>
              <a:rPr lang="fr-FR" dirty="0" err="1"/>
              <a:t>Paramétreurs</a:t>
            </a:r>
            <a:r>
              <a:rPr lang="fr-FR" dirty="0"/>
              <a:t> :</a:t>
            </a:r>
          </a:p>
          <a:p>
            <a:pPr lvl="2"/>
            <a:r>
              <a:rPr lang="fr-FR" dirty="0"/>
              <a:t>Cellule info du LBM (</a:t>
            </a:r>
            <a:r>
              <a:rPr lang="fr-FR" dirty="0" err="1"/>
              <a:t>Glims</a:t>
            </a:r>
            <a:r>
              <a:rPr lang="fr-FR" dirty="0"/>
              <a:t>, </a:t>
            </a:r>
            <a:r>
              <a:rPr lang="fr-FR" dirty="0" err="1"/>
              <a:t>Genno</a:t>
            </a:r>
            <a:r>
              <a:rPr lang="fr-FR" dirty="0"/>
              <a:t>)</a:t>
            </a:r>
          </a:p>
          <a:p>
            <a:pPr lvl="2"/>
            <a:r>
              <a:rPr lang="fr-FR" dirty="0"/>
              <a:t>Fournisseurs des middlewares</a:t>
            </a:r>
          </a:p>
          <a:p>
            <a:pPr lvl="3"/>
            <a:r>
              <a:rPr lang="fr-FR" dirty="0"/>
              <a:t>Comment les cloisonner ?</a:t>
            </a:r>
          </a:p>
          <a:p>
            <a:pPr lvl="3"/>
            <a:r>
              <a:rPr lang="fr-FR" dirty="0"/>
              <a:t>Sauvegardes ?</a:t>
            </a:r>
          </a:p>
          <a:p>
            <a:pPr lvl="2"/>
            <a:r>
              <a:rPr lang="fr-FR" dirty="0"/>
              <a:t>Fournisseurs des automates :</a:t>
            </a:r>
          </a:p>
          <a:p>
            <a:pPr lvl="3"/>
            <a:r>
              <a:rPr lang="fr-FR" dirty="0"/>
              <a:t>Comment si pas d’accès à distance ?</a:t>
            </a:r>
          </a:p>
          <a:p>
            <a:pPr lvl="3"/>
            <a:r>
              <a:rPr lang="fr-FR" dirty="0"/>
              <a:t>Délais d’intervention sur site ?</a:t>
            </a:r>
          </a:p>
          <a:p>
            <a:pPr lvl="3"/>
            <a:r>
              <a:rPr lang="fr-FR" dirty="0"/>
              <a:t>Délais de restauration si crash ?</a:t>
            </a:r>
          </a:p>
          <a:p>
            <a:pPr lvl="3"/>
            <a:r>
              <a:rPr lang="fr-FR" dirty="0"/>
              <a:t>Fonctionnement en stand </a:t>
            </a:r>
            <a:r>
              <a:rPr lang="fr-FR" dirty="0" err="1"/>
              <a:t>alone</a:t>
            </a:r>
            <a:r>
              <a:rPr lang="fr-FR" dirty="0"/>
              <a:t> ?</a:t>
            </a:r>
          </a:p>
          <a:p>
            <a:pPr lvl="3">
              <a:buFont typeface="Symbol" panose="05050102010706020507" pitchFamily="18" charset="2"/>
              <a:buChar char="Þ"/>
            </a:pPr>
            <a:r>
              <a:rPr lang="fr-FR" dirty="0"/>
              <a:t> Demandé à Abbott et Roche par Eric Deschamps, ajouter </a:t>
            </a:r>
            <a:r>
              <a:rPr lang="fr-FR" dirty="0" err="1"/>
              <a:t>Sysmex</a:t>
            </a:r>
            <a:r>
              <a:rPr lang="fr-FR" dirty="0"/>
              <a:t> et </a:t>
            </a:r>
            <a:r>
              <a:rPr lang="fr-FR" dirty="0" err="1"/>
              <a:t>Radiometer</a:t>
            </a:r>
            <a:r>
              <a:rPr lang="fr-FR" dirty="0"/>
              <a:t> et …</a:t>
            </a:r>
          </a:p>
          <a:p>
            <a:pPr lvl="1"/>
            <a:r>
              <a:rPr lang="fr-FR" dirty="0"/>
              <a:t>Compétences système</a:t>
            </a:r>
          </a:p>
          <a:p>
            <a:pPr lvl="1"/>
            <a:r>
              <a:rPr lang="fr-FR" dirty="0"/>
              <a:t>Compétences réseau</a:t>
            </a:r>
          </a:p>
          <a:p>
            <a:pPr lvl="1"/>
            <a:r>
              <a:rPr lang="fr-FR" dirty="0"/>
              <a:t>Compétences biologistes ?</a:t>
            </a:r>
          </a:p>
          <a:p>
            <a:pPr lvl="1"/>
            <a:r>
              <a:rPr lang="fr-FR" dirty="0"/>
              <a:t>Autres ?</a:t>
            </a:r>
          </a:p>
          <a:p>
            <a:pPr lvl="1"/>
            <a:endParaRPr lang="fr-FR" dirty="0"/>
          </a:p>
          <a:p>
            <a:pPr marL="1371600" lvl="3" indent="0">
              <a:buNone/>
            </a:pPr>
            <a:endParaRPr lang="fr-FR" dirty="0"/>
          </a:p>
          <a:p>
            <a:pPr marL="1371600" lvl="3" indent="0">
              <a:buNone/>
            </a:pPr>
            <a:endParaRPr lang="fr-FR" dirty="0"/>
          </a:p>
          <a:p>
            <a:pPr lvl="1"/>
            <a:endParaRPr lang="fr-FR" dirty="0"/>
          </a:p>
        </p:txBody>
      </p:sp>
    </p:spTree>
    <p:extLst>
      <p:ext uri="{BB962C8B-B14F-4D97-AF65-F5344CB8AC3E}">
        <p14:creationId xmlns:p14="http://schemas.microsoft.com/office/powerpoint/2010/main" val="4057736045"/>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860260" y="178138"/>
            <a:ext cx="4558665" cy="369332"/>
          </a:xfrm>
        </p:spPr>
        <p:txBody>
          <a:bodyPr/>
          <a:lstStyle/>
          <a:p>
            <a:r>
              <a:rPr lang="fr-FR" dirty="0"/>
              <a:t>En conclusion</a:t>
            </a:r>
          </a:p>
        </p:txBody>
      </p:sp>
      <p:sp>
        <p:nvSpPr>
          <p:cNvPr id="7" name="ZoneTexte 6">
            <a:extLst>
              <a:ext uri="{FF2B5EF4-FFF2-40B4-BE49-F238E27FC236}">
                <a16:creationId xmlns:a16="http://schemas.microsoft.com/office/drawing/2014/main" id="{0F174D51-9C1F-E5A5-2520-3E9450599FB1}"/>
              </a:ext>
            </a:extLst>
          </p:cNvPr>
          <p:cNvSpPr txBox="1"/>
          <p:nvPr/>
        </p:nvSpPr>
        <p:spPr>
          <a:xfrm>
            <a:off x="467544" y="980728"/>
            <a:ext cx="8184461" cy="4247317"/>
          </a:xfrm>
          <a:prstGeom prst="rect">
            <a:avLst/>
          </a:prstGeom>
          <a:noFill/>
        </p:spPr>
        <p:txBody>
          <a:bodyPr wrap="square">
            <a:spAutoFit/>
          </a:bodyPr>
          <a:lstStyle/>
          <a:p>
            <a:pPr marL="342900" indent="-342900">
              <a:buAutoNum type="arabicPeriod"/>
            </a:pPr>
            <a:r>
              <a:rPr lang="fr-FR" sz="1800" dirty="0">
                <a:effectLst/>
                <a:ea typeface="Aptos" panose="020B0004020202020204" pitchFamily="34" charset="0"/>
                <a:cs typeface="Aptos" panose="020B0004020202020204" pitchFamily="34" charset="0"/>
              </a:rPr>
              <a:t>SU = </a:t>
            </a:r>
            <a:r>
              <a:rPr lang="fr-FR" sz="1800" b="1" dirty="0">
                <a:effectLst/>
                <a:ea typeface="Aptos" panose="020B0004020202020204" pitchFamily="34" charset="0"/>
                <a:cs typeface="Aptos" panose="020B0004020202020204" pitchFamily="34" charset="0"/>
              </a:rPr>
              <a:t>Risque</a:t>
            </a:r>
            <a:r>
              <a:rPr lang="fr-FR" sz="1800" dirty="0">
                <a:effectLst/>
                <a:ea typeface="Aptos" panose="020B0004020202020204" pitchFamily="34" charset="0"/>
                <a:cs typeface="Aptos" panose="020B0004020202020204" pitchFamily="34" charset="0"/>
              </a:rPr>
              <a:t> dont la criticité est maximale.</a:t>
            </a:r>
          </a:p>
          <a:p>
            <a:endParaRPr lang="fr-FR" sz="1800" dirty="0">
              <a:effectLst/>
              <a:ea typeface="Aptos" panose="020B0004020202020204" pitchFamily="34" charset="0"/>
              <a:cs typeface="Aptos" panose="020B0004020202020204" pitchFamily="34" charset="0"/>
            </a:endParaRPr>
          </a:p>
          <a:p>
            <a:r>
              <a:rPr lang="fr-FR" sz="1800" dirty="0">
                <a:effectLst/>
                <a:ea typeface="Aptos" panose="020B0004020202020204" pitchFamily="34" charset="0"/>
                <a:cs typeface="Aptos" panose="020B0004020202020204" pitchFamily="34" charset="0"/>
              </a:rPr>
              <a:t>2. La préparation efficace à toute SU pour assurer la continuité d'activité doit couvrir </a:t>
            </a:r>
            <a:r>
              <a:rPr lang="fr-FR" sz="1800" b="1" dirty="0">
                <a:effectLst/>
                <a:ea typeface="Aptos" panose="020B0004020202020204" pitchFamily="34" charset="0"/>
                <a:cs typeface="Aptos" panose="020B0004020202020204" pitchFamily="34" charset="0"/>
              </a:rPr>
              <a:t>les 5 M </a:t>
            </a:r>
            <a:r>
              <a:rPr lang="fr-FR" sz="1800" dirty="0">
                <a:effectLst/>
                <a:ea typeface="Aptos" panose="020B0004020202020204" pitchFamily="34" charset="0"/>
                <a:cs typeface="Aptos" panose="020B0004020202020204" pitchFamily="34" charset="0"/>
              </a:rPr>
              <a:t>(dont la formation du personnel).</a:t>
            </a:r>
          </a:p>
          <a:p>
            <a:endParaRPr lang="fr-FR" sz="1800" dirty="0">
              <a:effectLst/>
              <a:ea typeface="Aptos" panose="020B0004020202020204" pitchFamily="34" charset="0"/>
              <a:cs typeface="Aptos" panose="020B0004020202020204" pitchFamily="34" charset="0"/>
            </a:endParaRPr>
          </a:p>
          <a:p>
            <a:r>
              <a:rPr lang="fr-FR" sz="1800" dirty="0">
                <a:effectLst/>
                <a:ea typeface="Aptos" panose="020B0004020202020204" pitchFamily="34" charset="0"/>
                <a:cs typeface="Aptos" panose="020B0004020202020204" pitchFamily="34" charset="0"/>
              </a:rPr>
              <a:t>3. On est dans un </a:t>
            </a:r>
            <a:r>
              <a:rPr lang="fr-FR" sz="1800" b="1" dirty="0">
                <a:effectLst/>
                <a:ea typeface="Aptos" panose="020B0004020202020204" pitchFamily="34" charset="0"/>
                <a:cs typeface="Aptos" panose="020B0004020202020204" pitchFamily="34" charset="0"/>
              </a:rPr>
              <a:t>PDCA de la préparation aux SU</a:t>
            </a:r>
            <a:endParaRPr lang="fr-FR" sz="1800" dirty="0">
              <a:effectLst/>
              <a:ea typeface="Aptos" panose="020B0004020202020204" pitchFamily="34" charset="0"/>
              <a:cs typeface="Aptos" panose="020B0004020202020204" pitchFamily="34" charset="0"/>
            </a:endParaRPr>
          </a:p>
          <a:p>
            <a:r>
              <a:rPr lang="fr-FR" sz="1800" dirty="0">
                <a:effectLst/>
                <a:ea typeface="Aptos" panose="020B0004020202020204" pitchFamily="34" charset="0"/>
                <a:cs typeface="Aptos" panose="020B0004020202020204" pitchFamily="34" charset="0"/>
              </a:rPr>
              <a:t>  </a:t>
            </a:r>
            <a:r>
              <a:rPr lang="fr-FR" sz="1800" b="1" dirty="0">
                <a:effectLst/>
                <a:ea typeface="Aptos" panose="020B0004020202020204" pitchFamily="34" charset="0"/>
                <a:cs typeface="Aptos" panose="020B0004020202020204" pitchFamily="34" charset="0"/>
              </a:rPr>
              <a:t>P</a:t>
            </a:r>
            <a:r>
              <a:rPr lang="fr-FR" sz="1800" dirty="0">
                <a:effectLst/>
                <a:ea typeface="Aptos" panose="020B0004020202020204" pitchFamily="34" charset="0"/>
                <a:cs typeface="Aptos" panose="020B0004020202020204" pitchFamily="34" charset="0"/>
              </a:rPr>
              <a:t> Plan de préparation aux SU</a:t>
            </a:r>
          </a:p>
          <a:p>
            <a:r>
              <a:rPr lang="fr-FR" sz="1800" dirty="0">
                <a:effectLst/>
                <a:ea typeface="Aptos" panose="020B0004020202020204" pitchFamily="34" charset="0"/>
                <a:cs typeface="Aptos" panose="020B0004020202020204" pitchFamily="34" charset="0"/>
              </a:rPr>
              <a:t>  </a:t>
            </a:r>
            <a:r>
              <a:rPr lang="fr-FR" sz="1800" b="1" dirty="0">
                <a:effectLst/>
                <a:ea typeface="Aptos" panose="020B0004020202020204" pitchFamily="34" charset="0"/>
                <a:cs typeface="Aptos" panose="020B0004020202020204" pitchFamily="34" charset="0"/>
              </a:rPr>
              <a:t>D</a:t>
            </a:r>
            <a:r>
              <a:rPr lang="fr-FR" sz="1800" dirty="0">
                <a:effectLst/>
                <a:ea typeface="Aptos" panose="020B0004020202020204" pitchFamily="34" charset="0"/>
                <a:cs typeface="Aptos" panose="020B0004020202020204" pitchFamily="34" charset="0"/>
              </a:rPr>
              <a:t> Préparation aux SU</a:t>
            </a:r>
          </a:p>
          <a:p>
            <a:r>
              <a:rPr lang="fr-FR" sz="1800" dirty="0">
                <a:effectLst/>
                <a:ea typeface="Aptos" panose="020B0004020202020204" pitchFamily="34" charset="0"/>
                <a:cs typeface="Aptos" panose="020B0004020202020204" pitchFamily="34" charset="0"/>
              </a:rPr>
              <a:t>  </a:t>
            </a:r>
            <a:r>
              <a:rPr lang="fr-FR" sz="1800" b="1" dirty="0">
                <a:effectLst/>
                <a:ea typeface="Aptos" panose="020B0004020202020204" pitchFamily="34" charset="0"/>
                <a:cs typeface="Aptos" panose="020B0004020202020204" pitchFamily="34" charset="0"/>
              </a:rPr>
              <a:t>C</a:t>
            </a:r>
            <a:r>
              <a:rPr lang="fr-FR" sz="1800" dirty="0">
                <a:effectLst/>
                <a:ea typeface="Aptos" panose="020B0004020202020204" pitchFamily="34" charset="0"/>
                <a:cs typeface="Aptos" panose="020B0004020202020204" pitchFamily="34" charset="0"/>
              </a:rPr>
              <a:t> Tests des SU</a:t>
            </a:r>
          </a:p>
          <a:p>
            <a:r>
              <a:rPr lang="fr-FR" sz="1800" dirty="0">
                <a:effectLst/>
                <a:ea typeface="Aptos" panose="020B0004020202020204" pitchFamily="34" charset="0"/>
                <a:cs typeface="Aptos" panose="020B0004020202020204" pitchFamily="34" charset="0"/>
              </a:rPr>
              <a:t>  </a:t>
            </a:r>
            <a:r>
              <a:rPr lang="fr-FR" sz="1800" b="1" dirty="0">
                <a:effectLst/>
                <a:ea typeface="Aptos" panose="020B0004020202020204" pitchFamily="34" charset="0"/>
                <a:cs typeface="Aptos" panose="020B0004020202020204" pitchFamily="34" charset="0"/>
              </a:rPr>
              <a:t>A</a:t>
            </a:r>
            <a:r>
              <a:rPr lang="fr-FR" sz="1800" dirty="0">
                <a:effectLst/>
                <a:ea typeface="Aptos" panose="020B0004020202020204" pitchFamily="34" charset="0"/>
                <a:cs typeface="Aptos" panose="020B0004020202020204" pitchFamily="34" charset="0"/>
              </a:rPr>
              <a:t> Amélioration de la préparation aux SU.</a:t>
            </a:r>
          </a:p>
          <a:p>
            <a:endParaRPr lang="fr-FR" sz="1800" dirty="0">
              <a:effectLst/>
              <a:ea typeface="Aptos" panose="020B0004020202020204" pitchFamily="34" charset="0"/>
              <a:cs typeface="Aptos" panose="020B0004020202020204" pitchFamily="34" charset="0"/>
            </a:endParaRPr>
          </a:p>
          <a:p>
            <a:r>
              <a:rPr lang="fr-FR" sz="1800" dirty="0">
                <a:effectLst/>
                <a:ea typeface="Aptos" panose="020B0004020202020204" pitchFamily="34" charset="0"/>
                <a:cs typeface="Aptos" panose="020B0004020202020204" pitchFamily="34" charset="0"/>
              </a:rPr>
              <a:t>Pour les aspects concrets:</a:t>
            </a:r>
          </a:p>
          <a:p>
            <a:r>
              <a:rPr lang="fr-FR" sz="1800" dirty="0">
                <a:effectLst/>
                <a:ea typeface="Aptos" panose="020B0004020202020204" pitchFamily="34" charset="0"/>
                <a:cs typeface="Aptos" panose="020B0004020202020204" pitchFamily="34" charset="0"/>
              </a:rPr>
              <a:t>- Des exemples de SU doivent exister dans le Plan Blanc pour les hôpitaux</a:t>
            </a:r>
            <a:br>
              <a:rPr lang="fr-FR" sz="1800" dirty="0">
                <a:effectLst/>
                <a:ea typeface="Aptos" panose="020B0004020202020204" pitchFamily="34" charset="0"/>
                <a:cs typeface="Aptos" panose="020B0004020202020204" pitchFamily="34" charset="0"/>
              </a:rPr>
            </a:br>
            <a:r>
              <a:rPr lang="fr-FR" sz="1800" dirty="0">
                <a:effectLst/>
                <a:ea typeface="Aptos" panose="020B0004020202020204" pitchFamily="34" charset="0"/>
                <a:cs typeface="Aptos" panose="020B0004020202020204" pitchFamily="34" charset="0"/>
              </a:rPr>
              <a:t>-  Les risques les plus critiques dans la cartographie des risques .</a:t>
            </a:r>
            <a:br>
              <a:rPr lang="fr-FR" sz="1800" dirty="0">
                <a:effectLst/>
                <a:ea typeface="Aptos" panose="020B0004020202020204" pitchFamily="34" charset="0"/>
                <a:cs typeface="Aptos" panose="020B0004020202020204" pitchFamily="34" charset="0"/>
              </a:rPr>
            </a:br>
            <a:r>
              <a:rPr lang="fr-FR" sz="1800" dirty="0">
                <a:solidFill>
                  <a:srgbClr val="FF0000"/>
                </a:solidFill>
                <a:effectLst/>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783504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860260" y="178138"/>
            <a:ext cx="4558665" cy="369332"/>
          </a:xfrm>
        </p:spPr>
        <p:txBody>
          <a:bodyPr/>
          <a:lstStyle/>
          <a:p>
            <a:r>
              <a:rPr lang="fr-FR" kern="1200" dirty="0">
                <a:latin typeface="Montserrat Light" pitchFamily="2" charset="77"/>
              </a:rPr>
              <a:t>Définition </a:t>
            </a:r>
            <a:endParaRPr lang="fr-FR" dirty="0"/>
          </a:p>
        </p:txBody>
      </p:sp>
      <p:sp>
        <p:nvSpPr>
          <p:cNvPr id="7" name="ZoneTexte 6">
            <a:extLst>
              <a:ext uri="{FF2B5EF4-FFF2-40B4-BE49-F238E27FC236}">
                <a16:creationId xmlns:a16="http://schemas.microsoft.com/office/drawing/2014/main" id="{0F174D51-9C1F-E5A5-2520-3E9450599FB1}"/>
              </a:ext>
            </a:extLst>
          </p:cNvPr>
          <p:cNvSpPr txBox="1"/>
          <p:nvPr/>
        </p:nvSpPr>
        <p:spPr>
          <a:xfrm>
            <a:off x="479769" y="836712"/>
            <a:ext cx="8184461" cy="5345053"/>
          </a:xfrm>
          <a:prstGeom prst="rect">
            <a:avLst/>
          </a:prstGeom>
          <a:noFill/>
        </p:spPr>
        <p:txBody>
          <a:bodyPr wrap="square">
            <a:spAutoFit/>
          </a:bodyPr>
          <a:lstStyle/>
          <a:p>
            <a:pPr algn="just">
              <a:spcBef>
                <a:spcPts val="800"/>
              </a:spcBef>
            </a:pPr>
            <a:r>
              <a:rPr lang="fr-FR" b="1" dirty="0"/>
              <a:t>Plan de Continuité d’Activité (PCA)</a:t>
            </a:r>
          </a:p>
          <a:p>
            <a:pPr algn="just">
              <a:spcBef>
                <a:spcPts val="800"/>
              </a:spcBef>
            </a:pPr>
            <a:r>
              <a:rPr lang="fr-FR" dirty="0"/>
              <a:t>Capacité d’un organisme à poursuivre la livraison de produits et la fourniture de services dans des délais acceptables à une capacité prédéfinie durant une perturbation [SOURCE: ISO 22301 : 2019 (Sécurité et résilience — Systèmes de management de la continuité d'activité — Exigences)]</a:t>
            </a:r>
          </a:p>
          <a:p>
            <a:pPr algn="just">
              <a:spcBef>
                <a:spcPts val="800"/>
              </a:spcBef>
            </a:pPr>
            <a:endParaRPr lang="fr-FR"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endParaRPr>
          </a:p>
          <a:p>
            <a:pPr algn="just">
              <a:spcBef>
                <a:spcPts val="800"/>
              </a:spcBef>
            </a:pPr>
            <a:r>
              <a:rPr lang="fr-FR" dirty="0"/>
              <a:t>Selon l’ISO 31000, le risque est défini comme étant un «effet de l’incertitude sur les objectifs »</a:t>
            </a:r>
          </a:p>
          <a:p>
            <a:pPr algn="just">
              <a:spcBef>
                <a:spcPts val="800"/>
              </a:spcBef>
            </a:pPr>
            <a:endParaRPr lang="fr-FR" dirty="0">
              <a:solidFill>
                <a:srgbClr val="FF0000"/>
              </a:solidFill>
            </a:endParaRPr>
          </a:p>
          <a:p>
            <a:pPr algn="just">
              <a:spcBef>
                <a:spcPts val="800"/>
              </a:spcBef>
            </a:pPr>
            <a:r>
              <a:rPr lang="fr-FR" dirty="0"/>
              <a:t>L’analyse des risques peut se faire selon différentes méthodes, par exemple en caractérisant la source du risque (la menace), les vulnérabilités (grâce auxquelles la menace peut produire des effets) et les effets (ou impacts) eux-mêmes.</a:t>
            </a:r>
          </a:p>
          <a:p>
            <a:pPr algn="just">
              <a:spcBef>
                <a:spcPts val="800"/>
              </a:spcBef>
            </a:pPr>
            <a:endParaRPr lang="fr-FR" dirty="0">
              <a:solidFill>
                <a:srgbClr val="231F20"/>
              </a:solidFill>
              <a:latin typeface="Comic Sans MS" panose="030F0702030302020204" pitchFamily="66" charset="0"/>
              <a:ea typeface="Times New Roman" panose="02020603050405020304" pitchFamily="18" charset="0"/>
              <a:cs typeface="Times New Roman" panose="02020603050405020304" pitchFamily="18" charset="0"/>
            </a:endParaRPr>
          </a:p>
          <a:p>
            <a:pPr algn="just">
              <a:spcBef>
                <a:spcPts val="800"/>
              </a:spcBef>
            </a:pPr>
            <a:r>
              <a:rPr lang="fr-FR" dirty="0">
                <a:solidFill>
                  <a:srgbClr val="FF0000"/>
                </a:solidFill>
              </a:rPr>
              <a:t>Le Risque résiduel risque subsistant après que des mesures de maîtrise du risque) ont été prises</a:t>
            </a:r>
          </a:p>
          <a:p>
            <a:pPr algn="just">
              <a:spcBef>
                <a:spcPts val="800"/>
              </a:spcBef>
            </a:pPr>
            <a:r>
              <a:rPr lang="fr-FR" dirty="0"/>
              <a:t> </a:t>
            </a:r>
          </a:p>
        </p:txBody>
      </p:sp>
    </p:spTree>
    <p:extLst>
      <p:ext uri="{BB962C8B-B14F-4D97-AF65-F5344CB8AC3E}">
        <p14:creationId xmlns:p14="http://schemas.microsoft.com/office/powerpoint/2010/main" val="476394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860260" y="178138"/>
            <a:ext cx="4558665" cy="369332"/>
          </a:xfrm>
        </p:spPr>
        <p:txBody>
          <a:bodyPr/>
          <a:lstStyle/>
          <a:p>
            <a:r>
              <a:rPr lang="fr-FR" kern="1200" dirty="0">
                <a:latin typeface="Montserrat Light" pitchFamily="2" charset="77"/>
              </a:rPr>
              <a:t>Définition </a:t>
            </a:r>
            <a:endParaRPr lang="fr-FR" dirty="0"/>
          </a:p>
        </p:txBody>
      </p:sp>
      <p:sp>
        <p:nvSpPr>
          <p:cNvPr id="7" name="ZoneTexte 6">
            <a:extLst>
              <a:ext uri="{FF2B5EF4-FFF2-40B4-BE49-F238E27FC236}">
                <a16:creationId xmlns:a16="http://schemas.microsoft.com/office/drawing/2014/main" id="{0F174D51-9C1F-E5A5-2520-3E9450599FB1}"/>
              </a:ext>
            </a:extLst>
          </p:cNvPr>
          <p:cNvSpPr txBox="1"/>
          <p:nvPr/>
        </p:nvSpPr>
        <p:spPr>
          <a:xfrm>
            <a:off x="479769" y="836712"/>
            <a:ext cx="8184461" cy="6524863"/>
          </a:xfrm>
          <a:prstGeom prst="rect">
            <a:avLst/>
          </a:prstGeom>
          <a:noFill/>
        </p:spPr>
        <p:txBody>
          <a:bodyPr wrap="square">
            <a:spAutoFit/>
          </a:bodyPr>
          <a:lstStyle/>
          <a:p>
            <a:pPr algn="just">
              <a:spcBef>
                <a:spcPts val="800"/>
              </a:spcBef>
            </a:pPr>
            <a:r>
              <a:rPr lang="fr-FR" b="1" dirty="0"/>
              <a:t>Plan Continuité d’activité</a:t>
            </a:r>
          </a:p>
          <a:p>
            <a:pPr algn="just">
              <a:spcBef>
                <a:spcPts val="800"/>
              </a:spcBef>
            </a:pPr>
            <a:endParaRPr lang="fr-FR" sz="1800" spc="-10" dirty="0">
              <a:effectLst/>
              <a:ea typeface="Trebuchet MS" panose="020B0603020202020204" pitchFamily="34" charset="0"/>
              <a:cs typeface="Trebuchet MS" panose="020B0603020202020204" pitchFamily="34" charset="0"/>
            </a:endParaRPr>
          </a:p>
          <a:p>
            <a:pPr algn="just">
              <a:spcBef>
                <a:spcPts val="800"/>
              </a:spcBef>
            </a:pPr>
            <a:r>
              <a:rPr lang="fr-FR" sz="1800" spc="-10" dirty="0">
                <a:effectLst/>
                <a:ea typeface="Trebuchet MS" panose="020B0603020202020204" pitchFamily="34" charset="0"/>
                <a:cs typeface="Trebuchet MS" panose="020B0603020202020204" pitchFamily="34" charset="0"/>
              </a:rPr>
              <a:t>La</a:t>
            </a:r>
            <a:r>
              <a:rPr lang="fr-FR" sz="1800" spc="-135"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gestion</a:t>
            </a:r>
            <a:r>
              <a:rPr lang="fr-FR" sz="1800" spc="-130"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de</a:t>
            </a:r>
            <a:r>
              <a:rPr lang="fr-FR" sz="1800" spc="-130"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la</a:t>
            </a:r>
            <a:r>
              <a:rPr lang="fr-FR" sz="1800" spc="-130"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continuité</a:t>
            </a:r>
            <a:r>
              <a:rPr lang="fr-FR" sz="1800" spc="-13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d’activité</a:t>
            </a:r>
            <a:r>
              <a:rPr lang="fr-FR" sz="1800" spc="-13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est</a:t>
            </a:r>
            <a:r>
              <a:rPr lang="fr-FR" sz="1800" spc="-13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définie</a:t>
            </a:r>
            <a:r>
              <a:rPr lang="fr-FR" sz="1800" spc="-255"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comme</a:t>
            </a:r>
            <a:r>
              <a:rPr lang="fr-FR" sz="1800" spc="-10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un</a:t>
            </a:r>
            <a:r>
              <a:rPr lang="fr-FR" sz="1800" b="1" u="sng" spc="-10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a:t>
            </a:r>
            <a:r>
              <a:rPr lang="fr-FR" sz="1800" b="1" u="sng" spc="-10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processus</a:t>
            </a:r>
            <a:r>
              <a:rPr lang="fr-FR" sz="1800" b="1" u="sng" spc="-95"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de</a:t>
            </a:r>
            <a:r>
              <a:rPr lang="fr-FR" sz="1800" b="1" u="sng" spc="-100" dirty="0">
                <a:effectLst/>
                <a:ea typeface="Trebuchet MS" panose="020B0603020202020204" pitchFamily="34" charset="0"/>
                <a:cs typeface="Trebuchet MS" panose="020B0603020202020204" pitchFamily="34" charset="0"/>
              </a:rPr>
              <a:t> </a:t>
            </a:r>
            <a:r>
              <a:rPr lang="fr-FR" sz="1800" b="1" u="sng" dirty="0">
                <a:effectLst/>
                <a:ea typeface="Trebuchet MS" panose="020B0603020202020204" pitchFamily="34" charset="0"/>
                <a:cs typeface="Trebuchet MS" panose="020B0603020202020204" pitchFamily="34" charset="0"/>
              </a:rPr>
              <a:t>management</a:t>
            </a:r>
            <a:r>
              <a:rPr lang="fr-FR" sz="1800" b="1" u="sng" spc="-100" dirty="0">
                <a:effectLst/>
                <a:ea typeface="Trebuchet MS" panose="020B0603020202020204" pitchFamily="34" charset="0"/>
                <a:cs typeface="Trebuchet MS" panose="020B0603020202020204" pitchFamily="34" charset="0"/>
              </a:rPr>
              <a:t> </a:t>
            </a:r>
            <a:r>
              <a:rPr lang="fr-FR" sz="1800" b="1" u="sng" dirty="0">
                <a:effectLst/>
                <a:ea typeface="Trebuchet MS" panose="020B0603020202020204" pitchFamily="34" charset="0"/>
                <a:cs typeface="Trebuchet MS" panose="020B0603020202020204" pitchFamily="34" charset="0"/>
              </a:rPr>
              <a:t>holis</a:t>
            </a:r>
            <a:r>
              <a:rPr lang="fr-FR" sz="1800" b="1" u="sng" spc="-10" dirty="0">
                <a:effectLst/>
                <a:ea typeface="Trebuchet MS" panose="020B0603020202020204" pitchFamily="34" charset="0"/>
                <a:cs typeface="Trebuchet MS" panose="020B0603020202020204" pitchFamily="34" charset="0"/>
              </a:rPr>
              <a:t>tique »</a:t>
            </a:r>
            <a:r>
              <a:rPr lang="fr-FR" sz="1800" b="1" u="sng" spc="-15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qui</a:t>
            </a:r>
            <a:r>
              <a:rPr lang="fr-FR" sz="1800" b="1" u="sng" spc="-15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identifie</a:t>
            </a:r>
            <a:r>
              <a:rPr lang="fr-FR" sz="1800" b="1" u="sng" spc="-15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les</a:t>
            </a:r>
            <a:r>
              <a:rPr lang="fr-FR" sz="1800" b="1" u="sng" spc="-15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menaces</a:t>
            </a:r>
            <a:r>
              <a:rPr lang="fr-FR" sz="1800" b="1" u="sng" spc="-15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potentielles</a:t>
            </a:r>
            <a:r>
              <a:rPr lang="fr-FR" sz="1800" b="1" u="sng" spc="-150"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pour</a:t>
            </a:r>
            <a:r>
              <a:rPr lang="fr-FR" sz="1800" b="1" u="sng" spc="-260"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une</a:t>
            </a:r>
            <a:r>
              <a:rPr lang="fr-FR" sz="1800" b="1" u="sng" spc="-65"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organisation</a:t>
            </a:r>
            <a:r>
              <a:rPr lang="fr-FR" sz="1800" spc="-10" dirty="0">
                <a:effectLst/>
                <a:ea typeface="Trebuchet MS" panose="020B0603020202020204" pitchFamily="34" charset="0"/>
                <a:cs typeface="Trebuchet MS" panose="020B0603020202020204" pitchFamily="34" charset="0"/>
              </a:rPr>
              <a:t>,</a:t>
            </a:r>
            <a:r>
              <a:rPr lang="fr-FR" sz="1800" spc="-65"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ainsi</a:t>
            </a:r>
            <a:r>
              <a:rPr lang="fr-FR" sz="1800" b="1" u="sng" spc="-65"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que</a:t>
            </a:r>
            <a:r>
              <a:rPr lang="fr-FR" sz="1800" b="1" u="sng" spc="-65"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les</a:t>
            </a:r>
            <a:r>
              <a:rPr lang="fr-FR" sz="1800" b="1" u="sng" spc="-65"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impacts</a:t>
            </a:r>
            <a:r>
              <a:rPr lang="fr-FR" sz="1800" b="1" u="sng" spc="-65" dirty="0">
                <a:effectLst/>
                <a:ea typeface="Trebuchet MS" panose="020B0603020202020204" pitchFamily="34" charset="0"/>
                <a:cs typeface="Trebuchet MS" panose="020B0603020202020204" pitchFamily="34" charset="0"/>
              </a:rPr>
              <a:t> </a:t>
            </a:r>
            <a:r>
              <a:rPr lang="fr-FR" sz="1800" b="1" u="sng" spc="-5" dirty="0">
                <a:effectLst/>
                <a:ea typeface="Trebuchet MS" panose="020B0603020202020204" pitchFamily="34" charset="0"/>
                <a:cs typeface="Trebuchet MS" panose="020B0603020202020204" pitchFamily="34" charset="0"/>
              </a:rPr>
              <a:t>que</a:t>
            </a:r>
            <a:r>
              <a:rPr lang="fr-FR" sz="1800" b="1" u="sng" spc="-290" dirty="0">
                <a:effectLst/>
                <a:ea typeface="Trebuchet MS" panose="020B0603020202020204" pitchFamily="34" charset="0"/>
                <a:cs typeface="Trebuchet MS" panose="020B0603020202020204" pitchFamily="34" charset="0"/>
              </a:rPr>
              <a:t> </a:t>
            </a:r>
            <a:r>
              <a:rPr lang="fr-FR" sz="1800" b="1" u="sng" spc="-15" dirty="0">
                <a:effectLst/>
                <a:ea typeface="Trebuchet MS" panose="020B0603020202020204" pitchFamily="34" charset="0"/>
                <a:cs typeface="Trebuchet MS" panose="020B0603020202020204" pitchFamily="34" charset="0"/>
              </a:rPr>
              <a:t>ces</a:t>
            </a:r>
            <a:r>
              <a:rPr lang="fr-FR" sz="1800" b="1" u="sng" spc="-115" dirty="0">
                <a:effectLst/>
                <a:ea typeface="Trebuchet MS" panose="020B0603020202020204" pitchFamily="34" charset="0"/>
                <a:cs typeface="Trebuchet MS" panose="020B0603020202020204" pitchFamily="34" charset="0"/>
              </a:rPr>
              <a:t> </a:t>
            </a:r>
            <a:r>
              <a:rPr lang="fr-FR" sz="1800" b="1" u="sng" spc="-15" dirty="0">
                <a:effectLst/>
                <a:ea typeface="Trebuchet MS" panose="020B0603020202020204" pitchFamily="34" charset="0"/>
                <a:cs typeface="Trebuchet MS" panose="020B0603020202020204" pitchFamily="34" charset="0"/>
              </a:rPr>
              <a:t>menaces,</a:t>
            </a:r>
            <a:r>
              <a:rPr lang="fr-FR" sz="1800" b="1" u="sng" spc="-110" dirty="0">
                <a:effectLst/>
                <a:ea typeface="Trebuchet MS" panose="020B0603020202020204" pitchFamily="34" charset="0"/>
                <a:cs typeface="Trebuchet MS" panose="020B0603020202020204" pitchFamily="34" charset="0"/>
              </a:rPr>
              <a:t> </a:t>
            </a:r>
            <a:r>
              <a:rPr lang="fr-FR" sz="1800" b="1" u="sng" spc="-15" dirty="0">
                <a:effectLst/>
                <a:ea typeface="Trebuchet MS" panose="020B0603020202020204" pitchFamily="34" charset="0"/>
                <a:cs typeface="Trebuchet MS" panose="020B0603020202020204" pitchFamily="34" charset="0"/>
              </a:rPr>
              <a:t>si</a:t>
            </a:r>
            <a:r>
              <a:rPr lang="fr-FR" sz="1800" b="1" u="sng" spc="-115" dirty="0">
                <a:effectLst/>
                <a:ea typeface="Trebuchet MS" panose="020B0603020202020204" pitchFamily="34" charset="0"/>
                <a:cs typeface="Trebuchet MS" panose="020B0603020202020204" pitchFamily="34" charset="0"/>
              </a:rPr>
              <a:t> </a:t>
            </a:r>
            <a:r>
              <a:rPr lang="fr-FR" sz="1800" b="1" u="sng" spc="-15" dirty="0">
                <a:effectLst/>
                <a:ea typeface="Trebuchet MS" panose="020B0603020202020204" pitchFamily="34" charset="0"/>
                <a:cs typeface="Trebuchet MS" panose="020B0603020202020204" pitchFamily="34" charset="0"/>
              </a:rPr>
              <a:t>elles</a:t>
            </a:r>
            <a:r>
              <a:rPr lang="fr-FR" sz="1800" b="1" u="sng" spc="-110"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se</a:t>
            </a:r>
            <a:r>
              <a:rPr lang="fr-FR" sz="1800" b="1" u="sng" spc="-110"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concrétisent,</a:t>
            </a:r>
            <a:r>
              <a:rPr lang="fr-FR" sz="1800" b="1" u="sng" spc="-120" dirty="0">
                <a:effectLst/>
                <a:ea typeface="Trebuchet MS" panose="020B0603020202020204" pitchFamily="34" charset="0"/>
                <a:cs typeface="Trebuchet MS" panose="020B0603020202020204" pitchFamily="34" charset="0"/>
              </a:rPr>
              <a:t> </a:t>
            </a:r>
            <a:r>
              <a:rPr lang="fr-FR" sz="1800" b="1" u="sng" spc="-10" dirty="0">
                <a:effectLst/>
                <a:ea typeface="Trebuchet MS" panose="020B0603020202020204" pitchFamily="34" charset="0"/>
                <a:cs typeface="Trebuchet MS" panose="020B0603020202020204" pitchFamily="34" charset="0"/>
              </a:rPr>
              <a:t>peuvent</a:t>
            </a:r>
            <a:r>
              <a:rPr lang="fr-FR" sz="1800" b="1" u="sng" spc="-275" dirty="0">
                <a:effectLst/>
                <a:ea typeface="Trebuchet MS" panose="020B0603020202020204" pitchFamily="34" charset="0"/>
                <a:cs typeface="Trebuchet MS" panose="020B0603020202020204" pitchFamily="34" charset="0"/>
              </a:rPr>
              <a:t> </a:t>
            </a:r>
            <a:r>
              <a:rPr lang="fr-FR" sz="1800" b="1" u="sng" dirty="0">
                <a:effectLst/>
                <a:ea typeface="Trebuchet MS" panose="020B0603020202020204" pitchFamily="34" charset="0"/>
                <a:cs typeface="Trebuchet MS" panose="020B0603020202020204" pitchFamily="34" charset="0"/>
              </a:rPr>
              <a:t>avoir sur les opérations liées à l’activité de</a:t>
            </a:r>
            <a:r>
              <a:rPr lang="fr-FR" sz="1800" b="1" u="sng" spc="-275" dirty="0">
                <a:effectLst/>
                <a:ea typeface="Trebuchet MS" panose="020B0603020202020204" pitchFamily="34" charset="0"/>
                <a:cs typeface="Trebuchet MS" panose="020B0603020202020204" pitchFamily="34" charset="0"/>
              </a:rPr>
              <a:t> </a:t>
            </a:r>
            <a:r>
              <a:rPr lang="fr-FR" sz="1800" b="1" u="sng" dirty="0">
                <a:effectLst/>
                <a:ea typeface="Trebuchet MS" panose="020B0603020202020204" pitchFamily="34" charset="0"/>
                <a:cs typeface="Trebuchet MS" panose="020B0603020202020204" pitchFamily="34" charset="0"/>
              </a:rPr>
              <a:t>l’organisation,</a:t>
            </a:r>
            <a:r>
              <a:rPr lang="fr-FR" sz="1800" dirty="0">
                <a:effectLst/>
                <a:ea typeface="Trebuchet MS" panose="020B0603020202020204" pitchFamily="34" charset="0"/>
                <a:cs typeface="Trebuchet MS" panose="020B0603020202020204" pitchFamily="34" charset="0"/>
              </a:rPr>
              <a:t> et qui fournit un cadre pour</a:t>
            </a:r>
            <a:r>
              <a:rPr lang="fr-FR" sz="1800" spc="5" dirty="0">
                <a:effectLst/>
                <a:ea typeface="Trebuchet MS" panose="020B0603020202020204" pitchFamily="34" charset="0"/>
                <a:cs typeface="Trebuchet MS" panose="020B0603020202020204" pitchFamily="34" charset="0"/>
              </a:rPr>
              <a:t> </a:t>
            </a:r>
            <a:r>
              <a:rPr lang="fr-FR" sz="1800" spc="-15" dirty="0">
                <a:effectLst/>
                <a:ea typeface="Trebuchet MS" panose="020B0603020202020204" pitchFamily="34" charset="0"/>
                <a:cs typeface="Trebuchet MS" panose="020B0603020202020204" pitchFamily="34" charset="0"/>
              </a:rPr>
              <a:t>construire</a:t>
            </a:r>
            <a:r>
              <a:rPr lang="fr-FR" sz="1800" spc="-115" dirty="0">
                <a:effectLst/>
                <a:ea typeface="Trebuchet MS" panose="020B0603020202020204" pitchFamily="34" charset="0"/>
                <a:cs typeface="Trebuchet MS" panose="020B0603020202020204" pitchFamily="34" charset="0"/>
              </a:rPr>
              <a:t> </a:t>
            </a:r>
            <a:r>
              <a:rPr lang="fr-FR" sz="1800" spc="-15" dirty="0">
                <a:effectLst/>
                <a:ea typeface="Trebuchet MS" panose="020B0603020202020204" pitchFamily="34" charset="0"/>
                <a:cs typeface="Trebuchet MS" panose="020B0603020202020204" pitchFamily="34" charset="0"/>
              </a:rPr>
              <a:t>la</a:t>
            </a:r>
            <a:r>
              <a:rPr lang="fr-FR" sz="1800" spc="-115" dirty="0">
                <a:effectLst/>
                <a:ea typeface="Trebuchet MS" panose="020B0603020202020204" pitchFamily="34" charset="0"/>
                <a:cs typeface="Trebuchet MS" panose="020B0603020202020204" pitchFamily="34" charset="0"/>
              </a:rPr>
              <a:t> </a:t>
            </a:r>
            <a:r>
              <a:rPr lang="fr-FR" sz="1800" spc="-15" dirty="0">
                <a:effectLst/>
                <a:ea typeface="Trebuchet MS" panose="020B0603020202020204" pitchFamily="34" charset="0"/>
                <a:cs typeface="Trebuchet MS" panose="020B0603020202020204" pitchFamily="34" charset="0"/>
              </a:rPr>
              <a:t>résilience</a:t>
            </a:r>
            <a:r>
              <a:rPr lang="fr-FR" sz="1800" spc="-115" dirty="0">
                <a:effectLst/>
                <a:ea typeface="Trebuchet MS" panose="020B0603020202020204" pitchFamily="34" charset="0"/>
                <a:cs typeface="Trebuchet MS" panose="020B0603020202020204" pitchFamily="34" charset="0"/>
              </a:rPr>
              <a:t> </a:t>
            </a:r>
            <a:r>
              <a:rPr lang="fr-FR" sz="1800" spc="-15" dirty="0">
                <a:effectLst/>
                <a:ea typeface="Trebuchet MS" panose="020B0603020202020204" pitchFamily="34" charset="0"/>
                <a:cs typeface="Trebuchet MS" panose="020B0603020202020204" pitchFamily="34" charset="0"/>
              </a:rPr>
              <a:t>de</a:t>
            </a:r>
            <a:r>
              <a:rPr lang="fr-FR" sz="1800" spc="-120" dirty="0">
                <a:effectLst/>
                <a:ea typeface="Trebuchet MS" panose="020B0603020202020204" pitchFamily="34" charset="0"/>
                <a:cs typeface="Trebuchet MS" panose="020B0603020202020204" pitchFamily="34" charset="0"/>
              </a:rPr>
              <a:t> </a:t>
            </a:r>
            <a:r>
              <a:rPr lang="fr-FR" sz="1800" spc="-15" dirty="0">
                <a:effectLst/>
                <a:ea typeface="Trebuchet MS" panose="020B0603020202020204" pitchFamily="34" charset="0"/>
                <a:cs typeface="Trebuchet MS" panose="020B0603020202020204" pitchFamily="34" charset="0"/>
              </a:rPr>
              <a:t>l’organisation,</a:t>
            </a:r>
            <a:r>
              <a:rPr lang="fr-FR" sz="1800" spc="-115"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avec</a:t>
            </a:r>
            <a:r>
              <a:rPr lang="fr-FR" sz="1800" spc="-275"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une</a:t>
            </a:r>
            <a:r>
              <a:rPr lang="fr-FR" sz="1800" spc="-12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capacité</a:t>
            </a:r>
            <a:r>
              <a:rPr lang="fr-FR" sz="1800" spc="-12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de</a:t>
            </a:r>
            <a:r>
              <a:rPr lang="fr-FR" sz="1800" spc="-12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réponse</a:t>
            </a:r>
            <a:r>
              <a:rPr lang="fr-FR" sz="1800" spc="-12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efficace</a:t>
            </a:r>
            <a:r>
              <a:rPr lang="fr-FR" sz="1800" spc="-115" dirty="0">
                <a:effectLst/>
                <a:ea typeface="Trebuchet MS" panose="020B0603020202020204" pitchFamily="34" charset="0"/>
                <a:cs typeface="Trebuchet MS" panose="020B0603020202020204" pitchFamily="34" charset="0"/>
              </a:rPr>
              <a:t> </a:t>
            </a:r>
            <a:r>
              <a:rPr lang="fr-FR" sz="1800" dirty="0">
                <a:effectLst/>
                <a:ea typeface="Trebuchet MS" panose="020B0603020202020204" pitchFamily="34" charset="0"/>
                <a:cs typeface="Trebuchet MS" panose="020B0603020202020204" pitchFamily="34" charset="0"/>
              </a:rPr>
              <a:t>préservant</a:t>
            </a:r>
            <a:r>
              <a:rPr lang="fr-FR" sz="1800" spc="-120" dirty="0">
                <a:effectLst/>
                <a:ea typeface="Trebuchet MS" panose="020B0603020202020204" pitchFamily="34" charset="0"/>
                <a:cs typeface="Trebuchet MS" panose="020B0603020202020204" pitchFamily="34" charset="0"/>
              </a:rPr>
              <a:t> </a:t>
            </a:r>
            <a:r>
              <a:rPr lang="fr-FR" sz="1800" dirty="0">
                <a:effectLst/>
                <a:ea typeface="Trebuchet MS" panose="020B0603020202020204" pitchFamily="34" charset="0"/>
                <a:cs typeface="Trebuchet MS" panose="020B0603020202020204" pitchFamily="34" charset="0"/>
              </a:rPr>
              <a:t>les</a:t>
            </a:r>
            <a:r>
              <a:rPr lang="fr-FR" sz="1800" spc="-26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intérêts</a:t>
            </a:r>
            <a:r>
              <a:rPr lang="fr-FR" sz="1800" spc="-105"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de</a:t>
            </a:r>
            <a:r>
              <a:rPr lang="fr-FR" sz="1800" spc="-105"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ses</a:t>
            </a:r>
            <a:r>
              <a:rPr lang="fr-FR" sz="1800" spc="-105"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principales</a:t>
            </a:r>
            <a:r>
              <a:rPr lang="fr-FR" sz="1800" spc="-105"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parties</a:t>
            </a:r>
            <a:r>
              <a:rPr lang="fr-FR" sz="1800" spc="-10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prenantes,</a:t>
            </a:r>
            <a:r>
              <a:rPr lang="fr-FR" sz="1800" spc="-275"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sa</a:t>
            </a:r>
            <a:r>
              <a:rPr lang="fr-FR" sz="1800" spc="-80"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réputation,</a:t>
            </a:r>
            <a:r>
              <a:rPr lang="fr-FR" sz="1800" spc="-80"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sa</a:t>
            </a:r>
            <a:r>
              <a:rPr lang="fr-FR" sz="1800" spc="-75" dirty="0">
                <a:effectLst/>
                <a:ea typeface="Trebuchet MS" panose="020B0603020202020204" pitchFamily="34" charset="0"/>
                <a:cs typeface="Trebuchet MS" panose="020B0603020202020204" pitchFamily="34" charset="0"/>
              </a:rPr>
              <a:t> </a:t>
            </a:r>
            <a:r>
              <a:rPr lang="fr-FR" sz="1800" spc="-10" dirty="0">
                <a:effectLst/>
                <a:ea typeface="Trebuchet MS" panose="020B0603020202020204" pitchFamily="34" charset="0"/>
                <a:cs typeface="Trebuchet MS" panose="020B0603020202020204" pitchFamily="34" charset="0"/>
              </a:rPr>
              <a:t>marque</a:t>
            </a:r>
            <a:r>
              <a:rPr lang="fr-FR" sz="1800" spc="-8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et</a:t>
            </a:r>
            <a:r>
              <a:rPr lang="fr-FR" sz="1800" spc="-8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ses</a:t>
            </a:r>
            <a:r>
              <a:rPr lang="fr-FR" sz="1800" spc="-75"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activités</a:t>
            </a:r>
            <a:r>
              <a:rPr lang="fr-FR" sz="1800" spc="-8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pro</a:t>
            </a:r>
            <a:r>
              <a:rPr lang="fr-FR" sz="1800" spc="-10" dirty="0">
                <a:effectLst/>
                <a:ea typeface="Trebuchet MS" panose="020B0603020202020204" pitchFamily="34" charset="0"/>
                <a:cs typeface="Trebuchet MS" panose="020B0603020202020204" pitchFamily="34" charset="0"/>
              </a:rPr>
              <a:t>ductrices</a:t>
            </a:r>
            <a:r>
              <a:rPr lang="fr-FR" sz="1800" spc="-6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de</a:t>
            </a:r>
            <a:r>
              <a:rPr lang="fr-FR" sz="1800" spc="-60" dirty="0">
                <a:effectLst/>
                <a:ea typeface="Trebuchet MS" panose="020B0603020202020204" pitchFamily="34" charset="0"/>
                <a:cs typeface="Trebuchet MS" panose="020B0603020202020204" pitchFamily="34" charset="0"/>
              </a:rPr>
              <a:t> </a:t>
            </a:r>
            <a:r>
              <a:rPr lang="fr-FR" sz="1800" spc="-5" dirty="0">
                <a:effectLst/>
                <a:ea typeface="Trebuchet MS" panose="020B0603020202020204" pitchFamily="34" charset="0"/>
                <a:cs typeface="Trebuchet MS" panose="020B0603020202020204" pitchFamily="34" charset="0"/>
              </a:rPr>
              <a:t>valeurs</a:t>
            </a:r>
            <a:r>
              <a:rPr lang="fr-FR" dirty="0"/>
              <a:t>.</a:t>
            </a:r>
          </a:p>
          <a:p>
            <a:pPr algn="just">
              <a:spcBef>
                <a:spcPts val="800"/>
              </a:spcBef>
            </a:pPr>
            <a:endParaRPr lang="fr-FR" dirty="0"/>
          </a:p>
          <a:p>
            <a:pPr algn="just">
              <a:spcBef>
                <a:spcPts val="800"/>
              </a:spcBef>
            </a:pPr>
            <a:r>
              <a:rPr lang="fr-FR" dirty="0">
                <a:ea typeface="Trebuchet MS" panose="020B0603020202020204" pitchFamily="34" charset="0"/>
                <a:cs typeface="Trebuchet MS" panose="020B0603020202020204" pitchFamily="34" charset="0"/>
              </a:rPr>
              <a:t>Un</a:t>
            </a:r>
            <a:r>
              <a:rPr lang="fr-FR" spc="-20"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plan</a:t>
            </a:r>
            <a:r>
              <a:rPr lang="fr-FR" spc="-1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de</a:t>
            </a:r>
            <a:r>
              <a:rPr lang="fr-FR" spc="-1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continuité</a:t>
            </a:r>
            <a:r>
              <a:rPr lang="fr-FR" spc="-1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d’activité</a:t>
            </a:r>
            <a:r>
              <a:rPr lang="fr-FR" spc="-1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(PCA)</a:t>
            </a:r>
            <a:r>
              <a:rPr lang="fr-FR" spc="-1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a</a:t>
            </a:r>
            <a:r>
              <a:rPr lang="fr-FR" spc="-1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par</a:t>
            </a:r>
            <a:r>
              <a:rPr lang="fr-FR" spc="-275" dirty="0">
                <a:ea typeface="Trebuchet MS" panose="020B0603020202020204" pitchFamily="34" charset="0"/>
                <a:cs typeface="Trebuchet MS" panose="020B0603020202020204" pitchFamily="34" charset="0"/>
              </a:rPr>
              <a:t> </a:t>
            </a:r>
            <a:r>
              <a:rPr lang="fr-FR" spc="-15" dirty="0">
                <a:ea typeface="Trebuchet MS" panose="020B0603020202020204" pitchFamily="34" charset="0"/>
                <a:cs typeface="Trebuchet MS" panose="020B0603020202020204" pitchFamily="34" charset="0"/>
              </a:rPr>
              <a:t>conséquent</a:t>
            </a:r>
            <a:r>
              <a:rPr lang="fr-FR" spc="-120" dirty="0">
                <a:ea typeface="Trebuchet MS" panose="020B0603020202020204" pitchFamily="34" charset="0"/>
                <a:cs typeface="Trebuchet MS" panose="020B0603020202020204" pitchFamily="34" charset="0"/>
              </a:rPr>
              <a:t> </a:t>
            </a:r>
            <a:r>
              <a:rPr lang="fr-FR" b="1" spc="-15" dirty="0">
                <a:ea typeface="Trebuchet MS" panose="020B0603020202020204" pitchFamily="34" charset="0"/>
                <a:cs typeface="Trebuchet MS" panose="020B0603020202020204" pitchFamily="34" charset="0"/>
              </a:rPr>
              <a:t>pour</a:t>
            </a:r>
            <a:r>
              <a:rPr lang="fr-FR" b="1" spc="-120" dirty="0">
                <a:ea typeface="Trebuchet MS" panose="020B0603020202020204" pitchFamily="34" charset="0"/>
                <a:cs typeface="Trebuchet MS" panose="020B0603020202020204" pitchFamily="34" charset="0"/>
              </a:rPr>
              <a:t> </a:t>
            </a:r>
            <a:r>
              <a:rPr lang="fr-FR" b="1" spc="-15" dirty="0">
                <a:ea typeface="Trebuchet MS" panose="020B0603020202020204" pitchFamily="34" charset="0"/>
                <a:cs typeface="Trebuchet MS" panose="020B0603020202020204" pitchFamily="34" charset="0"/>
              </a:rPr>
              <a:t>objet</a:t>
            </a:r>
            <a:r>
              <a:rPr lang="fr-FR" b="1" spc="-120" dirty="0">
                <a:ea typeface="Trebuchet MS" panose="020B0603020202020204" pitchFamily="34" charset="0"/>
                <a:cs typeface="Trebuchet MS" panose="020B0603020202020204" pitchFamily="34" charset="0"/>
              </a:rPr>
              <a:t> </a:t>
            </a:r>
            <a:r>
              <a:rPr lang="fr-FR" b="1" spc="-15" dirty="0">
                <a:ea typeface="Trebuchet MS" panose="020B0603020202020204" pitchFamily="34" charset="0"/>
                <a:cs typeface="Trebuchet MS" panose="020B0603020202020204" pitchFamily="34" charset="0"/>
              </a:rPr>
              <a:t>de</a:t>
            </a:r>
            <a:r>
              <a:rPr lang="fr-FR" b="1" spc="-115" dirty="0">
                <a:ea typeface="Trebuchet MS" panose="020B0603020202020204" pitchFamily="34" charset="0"/>
                <a:cs typeface="Trebuchet MS" panose="020B0603020202020204" pitchFamily="34" charset="0"/>
              </a:rPr>
              <a:t> </a:t>
            </a:r>
            <a:r>
              <a:rPr lang="fr-FR" b="1" spc="-10" dirty="0">
                <a:ea typeface="Trebuchet MS" panose="020B0603020202020204" pitchFamily="34" charset="0"/>
                <a:cs typeface="Trebuchet MS" panose="020B0603020202020204" pitchFamily="34" charset="0"/>
              </a:rPr>
              <a:t>décliner</a:t>
            </a:r>
            <a:r>
              <a:rPr lang="fr-FR" b="1" spc="-120" dirty="0">
                <a:ea typeface="Trebuchet MS" panose="020B0603020202020204" pitchFamily="34" charset="0"/>
                <a:cs typeface="Trebuchet MS" panose="020B0603020202020204" pitchFamily="34" charset="0"/>
              </a:rPr>
              <a:t> </a:t>
            </a:r>
            <a:r>
              <a:rPr lang="fr-FR" b="1" spc="-10" dirty="0">
                <a:ea typeface="Trebuchet MS" panose="020B0603020202020204" pitchFamily="34" charset="0"/>
                <a:cs typeface="Trebuchet MS" panose="020B0603020202020204" pitchFamily="34" charset="0"/>
              </a:rPr>
              <a:t>la</a:t>
            </a:r>
            <a:r>
              <a:rPr lang="fr-FR" b="1" spc="-120" dirty="0">
                <a:ea typeface="Trebuchet MS" panose="020B0603020202020204" pitchFamily="34" charset="0"/>
                <a:cs typeface="Trebuchet MS" panose="020B0603020202020204" pitchFamily="34" charset="0"/>
              </a:rPr>
              <a:t> </a:t>
            </a:r>
            <a:r>
              <a:rPr lang="fr-FR" b="1" spc="-10" dirty="0">
                <a:ea typeface="Trebuchet MS" panose="020B0603020202020204" pitchFamily="34" charset="0"/>
                <a:cs typeface="Trebuchet MS" panose="020B0603020202020204" pitchFamily="34" charset="0"/>
              </a:rPr>
              <a:t>stratégie</a:t>
            </a:r>
            <a:r>
              <a:rPr lang="fr-FR" b="1" spc="-275" dirty="0">
                <a:ea typeface="Trebuchet MS" panose="020B0603020202020204" pitchFamily="34" charset="0"/>
                <a:cs typeface="Trebuchet MS" panose="020B0603020202020204" pitchFamily="34" charset="0"/>
              </a:rPr>
              <a:t> </a:t>
            </a:r>
            <a:r>
              <a:rPr lang="fr-FR" b="1" spc="-20" dirty="0">
                <a:ea typeface="Trebuchet MS" panose="020B0603020202020204" pitchFamily="34" charset="0"/>
                <a:cs typeface="Trebuchet MS" panose="020B0603020202020204" pitchFamily="34" charset="0"/>
              </a:rPr>
              <a:t>et</a:t>
            </a:r>
            <a:r>
              <a:rPr lang="fr-FR" b="1" spc="-130" dirty="0">
                <a:ea typeface="Trebuchet MS" panose="020B0603020202020204" pitchFamily="34" charset="0"/>
                <a:cs typeface="Trebuchet MS" panose="020B0603020202020204" pitchFamily="34" charset="0"/>
              </a:rPr>
              <a:t> </a:t>
            </a:r>
            <a:r>
              <a:rPr lang="fr-FR" b="1" spc="-20" dirty="0">
                <a:ea typeface="Trebuchet MS" panose="020B0603020202020204" pitchFamily="34" charset="0"/>
                <a:cs typeface="Trebuchet MS" panose="020B0603020202020204" pitchFamily="34" charset="0"/>
              </a:rPr>
              <a:t>l’ensemble</a:t>
            </a:r>
            <a:r>
              <a:rPr lang="fr-FR" b="1" spc="-130" dirty="0">
                <a:ea typeface="Trebuchet MS" panose="020B0603020202020204" pitchFamily="34" charset="0"/>
                <a:cs typeface="Trebuchet MS" panose="020B0603020202020204" pitchFamily="34" charset="0"/>
              </a:rPr>
              <a:t> </a:t>
            </a:r>
            <a:r>
              <a:rPr lang="fr-FR" b="1" spc="-20" dirty="0">
                <a:ea typeface="Trebuchet MS" panose="020B0603020202020204" pitchFamily="34" charset="0"/>
                <a:cs typeface="Trebuchet MS" panose="020B0603020202020204" pitchFamily="34" charset="0"/>
              </a:rPr>
              <a:t>des</a:t>
            </a:r>
            <a:r>
              <a:rPr lang="fr-FR" b="1" spc="-130" dirty="0">
                <a:ea typeface="Trebuchet MS" panose="020B0603020202020204" pitchFamily="34" charset="0"/>
                <a:cs typeface="Trebuchet MS" panose="020B0603020202020204" pitchFamily="34" charset="0"/>
              </a:rPr>
              <a:t> </a:t>
            </a:r>
            <a:r>
              <a:rPr lang="fr-FR" b="1" spc="-20" dirty="0">
                <a:ea typeface="Trebuchet MS" panose="020B0603020202020204" pitchFamily="34" charset="0"/>
                <a:cs typeface="Trebuchet MS" panose="020B0603020202020204" pitchFamily="34" charset="0"/>
              </a:rPr>
              <a:t>dispositions</a:t>
            </a:r>
            <a:r>
              <a:rPr lang="fr-FR" b="1" spc="-130" dirty="0">
                <a:ea typeface="Trebuchet MS" panose="020B0603020202020204" pitchFamily="34" charset="0"/>
                <a:cs typeface="Trebuchet MS" panose="020B0603020202020204" pitchFamily="34" charset="0"/>
              </a:rPr>
              <a:t> </a:t>
            </a:r>
            <a:r>
              <a:rPr lang="fr-FR" b="1" spc="-15" dirty="0">
                <a:ea typeface="Trebuchet MS" panose="020B0603020202020204" pitchFamily="34" charset="0"/>
                <a:cs typeface="Trebuchet MS" panose="020B0603020202020204" pitchFamily="34" charset="0"/>
              </a:rPr>
              <a:t>qui</a:t>
            </a:r>
            <a:r>
              <a:rPr lang="fr-FR" b="1" spc="-130" dirty="0">
                <a:ea typeface="Trebuchet MS" panose="020B0603020202020204" pitchFamily="34" charset="0"/>
                <a:cs typeface="Trebuchet MS" panose="020B0603020202020204" pitchFamily="34" charset="0"/>
              </a:rPr>
              <a:t> </a:t>
            </a:r>
            <a:r>
              <a:rPr lang="fr-FR" b="1" spc="-15" dirty="0">
                <a:ea typeface="Trebuchet MS" panose="020B0603020202020204" pitchFamily="34" charset="0"/>
                <a:cs typeface="Trebuchet MS" panose="020B0603020202020204" pitchFamily="34" charset="0"/>
              </a:rPr>
              <a:t>sont</a:t>
            </a:r>
            <a:r>
              <a:rPr lang="fr-FR" b="1" spc="-130" dirty="0">
                <a:ea typeface="Trebuchet MS" panose="020B0603020202020204" pitchFamily="34" charset="0"/>
                <a:cs typeface="Trebuchet MS" panose="020B0603020202020204" pitchFamily="34" charset="0"/>
              </a:rPr>
              <a:t> </a:t>
            </a:r>
            <a:r>
              <a:rPr lang="fr-FR" b="1" spc="-15" dirty="0">
                <a:ea typeface="Trebuchet MS" panose="020B0603020202020204" pitchFamily="34" charset="0"/>
                <a:cs typeface="Trebuchet MS" panose="020B0603020202020204" pitchFamily="34" charset="0"/>
              </a:rPr>
              <a:t>prévues</a:t>
            </a:r>
            <a:r>
              <a:rPr lang="fr-FR" b="1" spc="-275" dirty="0">
                <a:ea typeface="Trebuchet MS" panose="020B0603020202020204" pitchFamily="34" charset="0"/>
                <a:cs typeface="Trebuchet MS" panose="020B0603020202020204" pitchFamily="34" charset="0"/>
              </a:rPr>
              <a:t> </a:t>
            </a:r>
            <a:r>
              <a:rPr lang="fr-FR" b="1" spc="-5" dirty="0">
                <a:ea typeface="Trebuchet MS" panose="020B0603020202020204" pitchFamily="34" charset="0"/>
                <a:cs typeface="Trebuchet MS" panose="020B0603020202020204" pitchFamily="34" charset="0"/>
              </a:rPr>
              <a:t>pour</a:t>
            </a:r>
            <a:r>
              <a:rPr lang="fr-FR" b="1" spc="-85" dirty="0">
                <a:ea typeface="Trebuchet MS" panose="020B0603020202020204" pitchFamily="34" charset="0"/>
                <a:cs typeface="Trebuchet MS" panose="020B0603020202020204" pitchFamily="34" charset="0"/>
              </a:rPr>
              <a:t> </a:t>
            </a:r>
            <a:r>
              <a:rPr lang="fr-FR" b="1" spc="-5" dirty="0">
                <a:ea typeface="Trebuchet MS" panose="020B0603020202020204" pitchFamily="34" charset="0"/>
                <a:cs typeface="Trebuchet MS" panose="020B0603020202020204" pitchFamily="34" charset="0"/>
              </a:rPr>
              <a:t>garantir</a:t>
            </a:r>
            <a:r>
              <a:rPr lang="fr-FR" b="1" spc="-85" dirty="0">
                <a:ea typeface="Trebuchet MS" panose="020B0603020202020204" pitchFamily="34" charset="0"/>
                <a:cs typeface="Trebuchet MS" panose="020B0603020202020204" pitchFamily="34" charset="0"/>
              </a:rPr>
              <a:t> </a:t>
            </a:r>
            <a:r>
              <a:rPr lang="fr-FR" b="1" spc="-5" dirty="0">
                <a:ea typeface="Trebuchet MS" panose="020B0603020202020204" pitchFamily="34" charset="0"/>
                <a:cs typeface="Trebuchet MS" panose="020B0603020202020204" pitchFamily="34" charset="0"/>
              </a:rPr>
              <a:t>à</a:t>
            </a:r>
            <a:r>
              <a:rPr lang="fr-FR" b="1" spc="-85" dirty="0">
                <a:ea typeface="Trebuchet MS" panose="020B0603020202020204" pitchFamily="34" charset="0"/>
                <a:cs typeface="Trebuchet MS" panose="020B0603020202020204" pitchFamily="34" charset="0"/>
              </a:rPr>
              <a:t> </a:t>
            </a:r>
            <a:r>
              <a:rPr lang="fr-FR" b="1" spc="-5" dirty="0">
                <a:ea typeface="Trebuchet MS" panose="020B0603020202020204" pitchFamily="34" charset="0"/>
                <a:cs typeface="Trebuchet MS" panose="020B0603020202020204" pitchFamily="34" charset="0"/>
              </a:rPr>
              <a:t>une</a:t>
            </a:r>
            <a:r>
              <a:rPr lang="fr-FR" b="1" spc="-85" dirty="0">
                <a:ea typeface="Trebuchet MS" panose="020B0603020202020204" pitchFamily="34" charset="0"/>
                <a:cs typeface="Trebuchet MS" panose="020B0603020202020204" pitchFamily="34" charset="0"/>
              </a:rPr>
              <a:t> </a:t>
            </a:r>
            <a:r>
              <a:rPr lang="fr-FR" b="1" dirty="0">
                <a:ea typeface="Trebuchet MS" panose="020B0603020202020204" pitchFamily="34" charset="0"/>
                <a:cs typeface="Trebuchet MS" panose="020B0603020202020204" pitchFamily="34" charset="0"/>
              </a:rPr>
              <a:t>organisation</a:t>
            </a:r>
            <a:r>
              <a:rPr lang="fr-FR" b="1" spc="-85" dirty="0">
                <a:ea typeface="Trebuchet MS" panose="020B0603020202020204" pitchFamily="34" charset="0"/>
                <a:cs typeface="Trebuchet MS" panose="020B0603020202020204" pitchFamily="34" charset="0"/>
              </a:rPr>
              <a:t> </a:t>
            </a:r>
            <a:r>
              <a:rPr lang="fr-FR" b="1" dirty="0">
                <a:ea typeface="Trebuchet MS" panose="020B0603020202020204" pitchFamily="34" charset="0"/>
                <a:cs typeface="Trebuchet MS" panose="020B0603020202020204" pitchFamily="34" charset="0"/>
              </a:rPr>
              <a:t>la</a:t>
            </a:r>
            <a:r>
              <a:rPr lang="fr-FR" b="1" spc="-85" dirty="0">
                <a:ea typeface="Trebuchet MS" panose="020B0603020202020204" pitchFamily="34" charset="0"/>
                <a:cs typeface="Trebuchet MS" panose="020B0603020202020204" pitchFamily="34" charset="0"/>
              </a:rPr>
              <a:t> </a:t>
            </a:r>
            <a:r>
              <a:rPr lang="fr-FR" b="1" dirty="0">
                <a:ea typeface="Trebuchet MS" panose="020B0603020202020204" pitchFamily="34" charset="0"/>
                <a:cs typeface="Trebuchet MS" panose="020B0603020202020204" pitchFamily="34" charset="0"/>
              </a:rPr>
              <a:t>reprise</a:t>
            </a:r>
            <a:r>
              <a:rPr lang="fr-FR" b="1" spc="-85" dirty="0">
                <a:ea typeface="Trebuchet MS" panose="020B0603020202020204" pitchFamily="34" charset="0"/>
                <a:cs typeface="Trebuchet MS" panose="020B0603020202020204" pitchFamily="34" charset="0"/>
              </a:rPr>
              <a:t> </a:t>
            </a:r>
            <a:r>
              <a:rPr lang="fr-FR" b="1" dirty="0">
                <a:ea typeface="Trebuchet MS" panose="020B0603020202020204" pitchFamily="34" charset="0"/>
                <a:cs typeface="Trebuchet MS" panose="020B0603020202020204" pitchFamily="34" charset="0"/>
              </a:rPr>
              <a:t>et</a:t>
            </a:r>
            <a:r>
              <a:rPr lang="fr-FR" b="1" spc="-275" dirty="0">
                <a:ea typeface="Trebuchet MS" panose="020B0603020202020204" pitchFamily="34" charset="0"/>
                <a:cs typeface="Trebuchet MS" panose="020B0603020202020204" pitchFamily="34" charset="0"/>
              </a:rPr>
              <a:t> </a:t>
            </a:r>
            <a:r>
              <a:rPr lang="fr-FR" b="1" dirty="0">
                <a:ea typeface="Trebuchet MS" panose="020B0603020202020204" pitchFamily="34" charset="0"/>
                <a:cs typeface="Trebuchet MS" panose="020B0603020202020204" pitchFamily="34" charset="0"/>
              </a:rPr>
              <a:t>la continuité de ses activités à la suite d’un</a:t>
            </a:r>
            <a:r>
              <a:rPr lang="fr-FR" b="1" spc="-275" dirty="0">
                <a:ea typeface="Trebuchet MS" panose="020B0603020202020204" pitchFamily="34" charset="0"/>
                <a:cs typeface="Trebuchet MS" panose="020B0603020202020204" pitchFamily="34" charset="0"/>
              </a:rPr>
              <a:t> </a:t>
            </a:r>
            <a:r>
              <a:rPr lang="fr-FR" b="1" dirty="0">
                <a:ea typeface="Trebuchet MS" panose="020B0603020202020204" pitchFamily="34" charset="0"/>
                <a:cs typeface="Trebuchet MS" panose="020B0603020202020204" pitchFamily="34" charset="0"/>
              </a:rPr>
              <a:t>sinistre ou d’un événement perturbant gravement son</a:t>
            </a:r>
            <a:r>
              <a:rPr lang="fr-FR" b="1" spc="45" dirty="0">
                <a:ea typeface="Trebuchet MS" panose="020B0603020202020204" pitchFamily="34" charset="0"/>
                <a:cs typeface="Trebuchet MS" panose="020B0603020202020204" pitchFamily="34" charset="0"/>
              </a:rPr>
              <a:t> </a:t>
            </a:r>
            <a:r>
              <a:rPr lang="fr-FR" b="1" dirty="0">
                <a:ea typeface="Trebuchet MS" panose="020B0603020202020204" pitchFamily="34" charset="0"/>
                <a:cs typeface="Trebuchet MS" panose="020B0603020202020204" pitchFamily="34" charset="0"/>
              </a:rPr>
              <a:t>fonctionnement</a:t>
            </a:r>
            <a:r>
              <a:rPr lang="fr-FR" b="1" spc="45" dirty="0">
                <a:ea typeface="Trebuchet MS" panose="020B0603020202020204" pitchFamily="34" charset="0"/>
                <a:cs typeface="Trebuchet MS" panose="020B0603020202020204" pitchFamily="34" charset="0"/>
              </a:rPr>
              <a:t> </a:t>
            </a:r>
            <a:r>
              <a:rPr lang="fr-FR" b="1" dirty="0">
                <a:ea typeface="Trebuchet MS" panose="020B0603020202020204" pitchFamily="34" charset="0"/>
                <a:cs typeface="Trebuchet MS" panose="020B0603020202020204" pitchFamily="34" charset="0"/>
              </a:rPr>
              <a:t>normal.</a:t>
            </a:r>
            <a:r>
              <a:rPr lang="fr-FR" b="1" spc="4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Il</a:t>
            </a:r>
            <a:r>
              <a:rPr lang="fr-FR" spc="4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doit </a:t>
            </a:r>
            <a:r>
              <a:rPr lang="fr-FR" spc="-10" dirty="0">
                <a:ea typeface="Trebuchet MS" panose="020B0603020202020204" pitchFamily="34" charset="0"/>
                <a:cs typeface="Trebuchet MS" panose="020B0603020202020204" pitchFamily="34" charset="0"/>
              </a:rPr>
              <a:t>permettre</a:t>
            </a:r>
            <a:r>
              <a:rPr lang="fr-FR" spc="-45"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à</a:t>
            </a:r>
            <a:r>
              <a:rPr lang="fr-FR" spc="-40"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l’organisation</a:t>
            </a:r>
            <a:r>
              <a:rPr lang="fr-FR" spc="-40" dirty="0">
                <a:ea typeface="Trebuchet MS" panose="020B0603020202020204" pitchFamily="34" charset="0"/>
                <a:cs typeface="Trebuchet MS" panose="020B0603020202020204" pitchFamily="34" charset="0"/>
              </a:rPr>
              <a:t> </a:t>
            </a:r>
            <a:r>
              <a:rPr lang="fr-FR" spc="-5" dirty="0">
                <a:ea typeface="Trebuchet MS" panose="020B0603020202020204" pitchFamily="34" charset="0"/>
                <a:cs typeface="Trebuchet MS" panose="020B0603020202020204" pitchFamily="34" charset="0"/>
              </a:rPr>
              <a:t>de</a:t>
            </a:r>
            <a:r>
              <a:rPr lang="fr-FR" spc="-45" dirty="0">
                <a:ea typeface="Trebuchet MS" panose="020B0603020202020204" pitchFamily="34" charset="0"/>
                <a:cs typeface="Trebuchet MS" panose="020B0603020202020204" pitchFamily="34" charset="0"/>
              </a:rPr>
              <a:t> </a:t>
            </a:r>
            <a:r>
              <a:rPr lang="fr-FR" spc="-5" dirty="0">
                <a:ea typeface="Trebuchet MS" panose="020B0603020202020204" pitchFamily="34" charset="0"/>
                <a:cs typeface="Trebuchet MS" panose="020B0603020202020204" pitchFamily="34" charset="0"/>
              </a:rPr>
              <a:t>répondre</a:t>
            </a:r>
            <a:r>
              <a:rPr lang="fr-FR" spc="-40" dirty="0">
                <a:ea typeface="Trebuchet MS" panose="020B0603020202020204" pitchFamily="34" charset="0"/>
                <a:cs typeface="Trebuchet MS" panose="020B0603020202020204" pitchFamily="34" charset="0"/>
              </a:rPr>
              <a:t> </a:t>
            </a:r>
            <a:r>
              <a:rPr lang="fr-FR" spc="-5" dirty="0">
                <a:ea typeface="Trebuchet MS" panose="020B0603020202020204" pitchFamily="34" charset="0"/>
                <a:cs typeface="Trebuchet MS" panose="020B0603020202020204" pitchFamily="34" charset="0"/>
              </a:rPr>
              <a:t>à</a:t>
            </a:r>
            <a:r>
              <a:rPr lang="fr-FR" spc="-40" dirty="0">
                <a:ea typeface="Trebuchet MS" panose="020B0603020202020204" pitchFamily="34" charset="0"/>
                <a:cs typeface="Trebuchet MS" panose="020B0603020202020204" pitchFamily="34" charset="0"/>
              </a:rPr>
              <a:t> </a:t>
            </a:r>
            <a:r>
              <a:rPr lang="fr-FR" spc="-5" dirty="0">
                <a:ea typeface="Trebuchet MS" panose="020B0603020202020204" pitchFamily="34" charset="0"/>
                <a:cs typeface="Trebuchet MS" panose="020B0603020202020204" pitchFamily="34" charset="0"/>
              </a:rPr>
              <a:t>ses</a:t>
            </a:r>
            <a:r>
              <a:rPr lang="fr-FR" spc="-275" dirty="0">
                <a:ea typeface="Trebuchet MS" panose="020B0603020202020204" pitchFamily="34" charset="0"/>
                <a:cs typeface="Trebuchet MS" panose="020B0603020202020204" pitchFamily="34" charset="0"/>
              </a:rPr>
              <a:t> </a:t>
            </a:r>
            <a:r>
              <a:rPr lang="fr-FR" spc="-5" dirty="0">
                <a:ea typeface="Trebuchet MS" panose="020B0603020202020204" pitchFamily="34" charset="0"/>
                <a:cs typeface="Trebuchet MS" panose="020B0603020202020204" pitchFamily="34" charset="0"/>
              </a:rPr>
              <a:t>obligations</a:t>
            </a:r>
            <a:r>
              <a:rPr lang="fr-FR" spc="-65" dirty="0">
                <a:ea typeface="Trebuchet MS" panose="020B0603020202020204" pitchFamily="34" charset="0"/>
                <a:cs typeface="Trebuchet MS" panose="020B0603020202020204" pitchFamily="34" charset="0"/>
              </a:rPr>
              <a:t> </a:t>
            </a:r>
            <a:r>
              <a:rPr lang="fr-FR" spc="-5" dirty="0">
                <a:ea typeface="Trebuchet MS" panose="020B0603020202020204" pitchFamily="34" charset="0"/>
                <a:cs typeface="Trebuchet MS" panose="020B0603020202020204" pitchFamily="34" charset="0"/>
              </a:rPr>
              <a:t>externes</a:t>
            </a:r>
            <a:r>
              <a:rPr lang="fr-FR" spc="-65" dirty="0">
                <a:ea typeface="Trebuchet MS" panose="020B0603020202020204" pitchFamily="34" charset="0"/>
                <a:cs typeface="Trebuchet MS" panose="020B0603020202020204" pitchFamily="34" charset="0"/>
              </a:rPr>
              <a:t> </a:t>
            </a:r>
            <a:r>
              <a:rPr lang="fr-FR" spc="-5" dirty="0">
                <a:ea typeface="Trebuchet MS" panose="020B0603020202020204" pitchFamily="34" charset="0"/>
                <a:cs typeface="Trebuchet MS" panose="020B0603020202020204" pitchFamily="34" charset="0"/>
              </a:rPr>
              <a:t>(législatives</a:t>
            </a:r>
            <a:r>
              <a:rPr lang="fr-FR" spc="-6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ou</a:t>
            </a:r>
            <a:r>
              <a:rPr lang="fr-FR" spc="-65"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régle</a:t>
            </a:r>
            <a:r>
              <a:rPr lang="fr-FR" spc="-15" dirty="0">
                <a:ea typeface="Trebuchet MS" panose="020B0603020202020204" pitchFamily="34" charset="0"/>
                <a:cs typeface="Trebuchet MS" panose="020B0603020202020204" pitchFamily="34" charset="0"/>
              </a:rPr>
              <a:t>mentaires,</a:t>
            </a:r>
            <a:r>
              <a:rPr lang="fr-FR" spc="-110" dirty="0">
                <a:ea typeface="Trebuchet MS" panose="020B0603020202020204" pitchFamily="34" charset="0"/>
                <a:cs typeface="Trebuchet MS" panose="020B0603020202020204" pitchFamily="34" charset="0"/>
              </a:rPr>
              <a:t> </a:t>
            </a:r>
            <a:r>
              <a:rPr lang="fr-FR" spc="-15" dirty="0">
                <a:ea typeface="Trebuchet MS" panose="020B0603020202020204" pitchFamily="34" charset="0"/>
                <a:cs typeface="Trebuchet MS" panose="020B0603020202020204" pitchFamily="34" charset="0"/>
              </a:rPr>
              <a:t>contractuelles)</a:t>
            </a:r>
            <a:r>
              <a:rPr lang="fr-FR" spc="-110"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ou</a:t>
            </a:r>
            <a:r>
              <a:rPr lang="fr-FR" spc="-105"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internes</a:t>
            </a:r>
            <a:r>
              <a:rPr lang="fr-FR" spc="-110"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(risque</a:t>
            </a:r>
            <a:r>
              <a:rPr lang="fr-FR" spc="-270" dirty="0">
                <a:ea typeface="Trebuchet MS" panose="020B0603020202020204" pitchFamily="34" charset="0"/>
                <a:cs typeface="Trebuchet MS" panose="020B0603020202020204" pitchFamily="34" charset="0"/>
              </a:rPr>
              <a:t> </a:t>
            </a:r>
            <a:r>
              <a:rPr lang="fr-FR" dirty="0">
                <a:ea typeface="Trebuchet MS" panose="020B0603020202020204" pitchFamily="34" charset="0"/>
                <a:cs typeface="Trebuchet MS" panose="020B0603020202020204" pitchFamily="34" charset="0"/>
              </a:rPr>
              <a:t>de perte de marché, survie de l’entreprise,</a:t>
            </a:r>
            <a:r>
              <a:rPr lang="fr-FR" spc="-275" dirty="0">
                <a:ea typeface="Trebuchet MS" panose="020B0603020202020204" pitchFamily="34" charset="0"/>
                <a:cs typeface="Trebuchet MS" panose="020B0603020202020204" pitchFamily="34" charset="0"/>
              </a:rPr>
              <a:t> </a:t>
            </a:r>
            <a:r>
              <a:rPr lang="fr-FR" spc="-15" dirty="0">
                <a:ea typeface="Trebuchet MS" panose="020B0603020202020204" pitchFamily="34" charset="0"/>
                <a:cs typeface="Trebuchet MS" panose="020B0603020202020204" pitchFamily="34" charset="0"/>
              </a:rPr>
              <a:t>image…)</a:t>
            </a:r>
            <a:r>
              <a:rPr lang="fr-FR" spc="-60"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et</a:t>
            </a:r>
            <a:r>
              <a:rPr lang="fr-FR" spc="-60"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de</a:t>
            </a:r>
            <a:r>
              <a:rPr lang="fr-FR" spc="-60"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tenir</a:t>
            </a:r>
            <a:r>
              <a:rPr lang="fr-FR" spc="-60"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ses</a:t>
            </a:r>
            <a:r>
              <a:rPr lang="fr-FR" spc="-60" dirty="0">
                <a:ea typeface="Trebuchet MS" panose="020B0603020202020204" pitchFamily="34" charset="0"/>
                <a:cs typeface="Trebuchet MS" panose="020B0603020202020204" pitchFamily="34" charset="0"/>
              </a:rPr>
              <a:t> </a:t>
            </a:r>
            <a:r>
              <a:rPr lang="fr-FR" spc="-10" dirty="0">
                <a:ea typeface="Trebuchet MS" panose="020B0603020202020204" pitchFamily="34" charset="0"/>
                <a:cs typeface="Trebuchet MS" panose="020B0603020202020204" pitchFamily="34" charset="0"/>
              </a:rPr>
              <a:t>objectifs.</a:t>
            </a:r>
            <a:endParaRPr lang="fr-FR" dirty="0">
              <a:ea typeface="Trebuchet MS" panose="020B0603020202020204" pitchFamily="34" charset="0"/>
              <a:cs typeface="Trebuchet MS" panose="020B0603020202020204" pitchFamily="34" charset="0"/>
            </a:endParaRPr>
          </a:p>
          <a:p>
            <a:pPr algn="just">
              <a:spcBef>
                <a:spcPts val="800"/>
              </a:spcBef>
            </a:pPr>
            <a:endParaRPr lang="fr-FR" dirty="0"/>
          </a:p>
          <a:p>
            <a:pPr algn="just">
              <a:spcBef>
                <a:spcPts val="800"/>
              </a:spcBef>
            </a:pPr>
            <a:endParaRPr lang="fr-FR" dirty="0"/>
          </a:p>
          <a:p>
            <a:br>
              <a:rPr lang="fr-FR" sz="1800" dirty="0">
                <a:effectLst/>
                <a:latin typeface="Trebuchet MS" panose="020B0603020202020204" pitchFamily="34" charset="0"/>
                <a:ea typeface="Trebuchet MS" panose="020B0603020202020204" pitchFamily="34" charset="0"/>
                <a:cs typeface="Trebuchet MS" panose="020B0603020202020204" pitchFamily="34" charset="0"/>
              </a:rPr>
            </a:br>
            <a:endParaRPr lang="fr-FR" dirty="0"/>
          </a:p>
        </p:txBody>
      </p:sp>
    </p:spTree>
    <p:extLst>
      <p:ext uri="{BB962C8B-B14F-4D97-AF65-F5344CB8AC3E}">
        <p14:creationId xmlns:p14="http://schemas.microsoft.com/office/powerpoint/2010/main" val="3196212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860260" y="178138"/>
            <a:ext cx="7816196" cy="1477328"/>
          </a:xfrm>
        </p:spPr>
        <p:txBody>
          <a:bodyPr/>
          <a:lstStyle/>
          <a:p>
            <a:r>
              <a:rPr lang="fr-FR" kern="1200" dirty="0">
                <a:latin typeface="Montserrat Light" pitchFamily="2" charset="77"/>
              </a:rPr>
              <a:t>Rappel des exigences   : Plan de continuité des activités et de préparation aux situations d’urgence (7.8 ISO 15189 : 2022)</a:t>
            </a:r>
            <a:br>
              <a:rPr lang="fr-FR" sz="2000" dirty="0">
                <a:latin typeface="Times New Roman" panose="02020603050405020304" pitchFamily="18" charset="0"/>
                <a:ea typeface="Times New Roman" panose="02020603050405020304" pitchFamily="18" charset="0"/>
                <a:cs typeface="Times New Roman" panose="02020603050405020304" pitchFamily="18" charset="0"/>
              </a:rPr>
            </a:br>
            <a:endParaRPr lang="fr-FR" dirty="0"/>
          </a:p>
        </p:txBody>
      </p:sp>
      <p:sp>
        <p:nvSpPr>
          <p:cNvPr id="7" name="ZoneTexte 6">
            <a:extLst>
              <a:ext uri="{FF2B5EF4-FFF2-40B4-BE49-F238E27FC236}">
                <a16:creationId xmlns:a16="http://schemas.microsoft.com/office/drawing/2014/main" id="{A5DB8C31-D141-4361-8813-43B6AD2C9CE2}"/>
              </a:ext>
            </a:extLst>
          </p:cNvPr>
          <p:cNvSpPr txBox="1"/>
          <p:nvPr/>
        </p:nvSpPr>
        <p:spPr>
          <a:xfrm>
            <a:off x="539552" y="1484784"/>
            <a:ext cx="8255768" cy="4839786"/>
          </a:xfrm>
          <a:prstGeom prst="rect">
            <a:avLst/>
          </a:prstGeom>
          <a:noFill/>
        </p:spPr>
        <p:txBody>
          <a:bodyPr wrap="square">
            <a:spAutoFit/>
          </a:bodyPr>
          <a:lstStyle/>
          <a:p>
            <a:pPr algn="just">
              <a:spcBef>
                <a:spcPts val="700"/>
              </a:spcBef>
            </a:pPr>
            <a:r>
              <a:rPr lang="fr-FR" sz="1600" b="1" u="sng" dirty="0">
                <a:solidFill>
                  <a:srgbClr val="231F20"/>
                </a:solidFill>
                <a:ea typeface="Times New Roman" panose="02020603050405020304" pitchFamily="18" charset="0"/>
                <a:cs typeface="Cambria" panose="02040503050406030204" pitchFamily="18" charset="0"/>
              </a:rPr>
              <a:t>Le laboratoire doit s’assurer que les risques associés aux situations d’urgence ou autres conditions dans lesquelles</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les</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activités</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de</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laboratoire</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sont</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limitées,</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voire</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indisponibles,</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ont</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été</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identifiés,</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et</a:t>
            </a:r>
            <a:r>
              <a:rPr lang="fr-FR" sz="1600" b="1" u="sng" spc="160" dirty="0">
                <a:solidFill>
                  <a:srgbClr val="231F20"/>
                </a:solidFill>
                <a:ea typeface="Times New Roman" panose="02020603050405020304" pitchFamily="18" charset="0"/>
                <a:cs typeface="Cambria" panose="02040503050406030204" pitchFamily="18" charset="0"/>
              </a:rPr>
              <a:t> </a:t>
            </a:r>
            <a:r>
              <a:rPr lang="fr-FR" sz="1600" b="1" u="sng" spc="-25" dirty="0">
                <a:solidFill>
                  <a:srgbClr val="231F20"/>
                </a:solidFill>
                <a:ea typeface="Times New Roman" panose="02020603050405020304" pitchFamily="18" charset="0"/>
                <a:cs typeface="Cambria" panose="02040503050406030204" pitchFamily="18" charset="0"/>
              </a:rPr>
              <a:t>qu’une</a:t>
            </a:r>
            <a:r>
              <a:rPr lang="fr-FR" sz="1600" b="1" u="sng" dirty="0">
                <a:ea typeface="Times New Roman" panose="02020603050405020304" pitchFamily="18" charset="0"/>
                <a:cs typeface="Times New Roman" panose="02020603050405020304" pitchFamily="18" charset="0"/>
              </a:rPr>
              <a:t> </a:t>
            </a:r>
            <a:r>
              <a:rPr lang="fr-FR" sz="1600" b="1" u="sng" dirty="0">
                <a:solidFill>
                  <a:srgbClr val="231F20"/>
                </a:solidFill>
                <a:ea typeface="Times New Roman" panose="02020603050405020304" pitchFamily="18" charset="0"/>
                <a:cs typeface="Cambria" panose="02040503050406030204" pitchFamily="18" charset="0"/>
              </a:rPr>
              <a:t>stratégie</a:t>
            </a:r>
            <a:r>
              <a:rPr lang="fr-FR" sz="1600" b="1" u="sng" spc="175"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coordonnée</a:t>
            </a:r>
            <a:r>
              <a:rPr lang="fr-FR" sz="1600" b="1" u="sng" spc="175"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a</a:t>
            </a:r>
            <a:r>
              <a:rPr lang="fr-FR" sz="1600" b="1" u="sng" spc="175"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été</a:t>
            </a:r>
            <a:r>
              <a:rPr lang="fr-FR" sz="1600" b="1" u="sng" spc="175"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établie,</a:t>
            </a:r>
            <a:r>
              <a:rPr lang="fr-FR" sz="1600" b="1" u="sng" spc="175"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qui</a:t>
            </a:r>
            <a:r>
              <a:rPr lang="fr-FR" sz="1600" b="1" u="sng" spc="175"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implique</a:t>
            </a:r>
            <a:r>
              <a:rPr lang="fr-FR" sz="1600" b="1" u="sng" spc="175"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des</a:t>
            </a:r>
            <a:r>
              <a:rPr lang="fr-FR" sz="1600" b="1" u="sng" spc="175" dirty="0">
                <a:solidFill>
                  <a:srgbClr val="231F20"/>
                </a:solidFill>
                <a:ea typeface="Times New Roman" panose="02020603050405020304" pitchFamily="18" charset="0"/>
                <a:cs typeface="Cambria" panose="02040503050406030204" pitchFamily="18" charset="0"/>
              </a:rPr>
              <a:t> </a:t>
            </a:r>
            <a:r>
              <a:rPr lang="fr-FR" sz="1600" b="1" u="sng" dirty="0">
                <a:solidFill>
                  <a:srgbClr val="231F20"/>
                </a:solidFill>
                <a:ea typeface="Times New Roman" panose="02020603050405020304" pitchFamily="18" charset="0"/>
                <a:cs typeface="Cambria" panose="02040503050406030204" pitchFamily="18" charset="0"/>
              </a:rPr>
              <a:t>plans,</a:t>
            </a:r>
            <a:r>
              <a:rPr lang="fr-FR" sz="1600" b="1" u="sng" spc="175" dirty="0">
                <a:solidFill>
                  <a:srgbClr val="231F20"/>
                </a:solidFill>
                <a:ea typeface="Times New Roman" panose="02020603050405020304" pitchFamily="18" charset="0"/>
                <a:cs typeface="Cambria" panose="02040503050406030204" pitchFamily="18" charset="0"/>
              </a:rPr>
              <a:t> </a:t>
            </a:r>
            <a:r>
              <a:rPr lang="fr-FR" sz="1600" u="sng"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procédures</a:t>
            </a:r>
            <a:r>
              <a:rPr lang="fr-FR" sz="1600" u="sng" spc="175"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 </a:t>
            </a:r>
            <a:r>
              <a:rPr lang="fr-FR" sz="1600" u="sng"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et</a:t>
            </a:r>
            <a:r>
              <a:rPr lang="fr-FR" sz="1600" u="sng" spc="175"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 </a:t>
            </a:r>
            <a:r>
              <a:rPr lang="fr-FR" sz="1600" u="sng"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mesures</a:t>
            </a:r>
            <a:r>
              <a:rPr lang="fr-FR" sz="1600" u="sng" spc="175"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 </a:t>
            </a:r>
            <a:r>
              <a:rPr lang="fr-FR" sz="1600" u="sng"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techniques</a:t>
            </a:r>
            <a:r>
              <a:rPr lang="fr-FR" sz="1600" u="sng" spc="175"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 </a:t>
            </a:r>
            <a:r>
              <a:rPr lang="fr-FR" sz="1600" u="sng" spc="-25"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pour</a:t>
            </a:r>
            <a:r>
              <a:rPr lang="fr-FR" sz="1600" u="sng" dirty="0">
                <a:solidFill>
                  <a:srgbClr val="FF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r>
              <a:rPr lang="fr-FR" sz="1600" u="sng"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permettre la poursuite des activités après une interruption</a:t>
            </a:r>
            <a:r>
              <a:rPr lang="fr-FR" sz="1600" b="1" i="1" u="sng" dirty="0">
                <a:solidFill>
                  <a:srgbClr val="FF0000"/>
                </a:solidFill>
                <a:effectLst>
                  <a:outerShdw blurRad="38100" dist="38100" dir="2700000" algn="tl">
                    <a:srgbClr val="000000">
                      <a:alpha val="43137"/>
                    </a:srgbClr>
                  </a:outerShdw>
                </a:effectLst>
                <a:ea typeface="Times New Roman" panose="02020603050405020304" pitchFamily="18" charset="0"/>
                <a:cs typeface="Cambria" panose="02040503050406030204" pitchFamily="18" charset="0"/>
              </a:rPr>
              <a:t>.</a:t>
            </a:r>
            <a:r>
              <a:rPr lang="fr-FR" sz="1600" b="1" i="1" u="sng" dirty="0">
                <a:solidFill>
                  <a:srgbClr val="FF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rPr>
              <a:t> </a:t>
            </a:r>
          </a:p>
          <a:p>
            <a:pPr algn="just">
              <a:spcBef>
                <a:spcPts val="700"/>
              </a:spcBef>
            </a:pPr>
            <a:endParaRPr lang="fr-FR" sz="1600" b="1" i="1" u="sng" dirty="0">
              <a:solidFill>
                <a:srgbClr val="FF0000"/>
              </a:solidFill>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algn="just">
              <a:spcBef>
                <a:spcPts val="800"/>
              </a:spcBef>
            </a:pPr>
            <a:r>
              <a:rPr lang="fr-FR" sz="1600" b="1" dirty="0">
                <a:solidFill>
                  <a:srgbClr val="231F20"/>
                </a:solidFill>
                <a:ea typeface="Times New Roman" panose="02020603050405020304" pitchFamily="18" charset="0"/>
                <a:cs typeface="Cambria" panose="02040503050406030204" pitchFamily="18" charset="0"/>
              </a:rPr>
              <a:t>Si cela est possible, les plans doivent être régulièrement éprouvés et des exercices visant à évaluer la</a:t>
            </a:r>
            <a:r>
              <a:rPr lang="fr-FR" sz="1600" b="1" dirty="0">
                <a:ea typeface="Times New Roman" panose="02020603050405020304" pitchFamily="18" charset="0"/>
                <a:cs typeface="Times New Roman" panose="02020603050405020304" pitchFamily="18" charset="0"/>
              </a:rPr>
              <a:t> </a:t>
            </a:r>
            <a:r>
              <a:rPr lang="fr-FR" sz="1600" b="1" dirty="0">
                <a:solidFill>
                  <a:srgbClr val="231F20"/>
                </a:solidFill>
                <a:ea typeface="Times New Roman" panose="02020603050405020304" pitchFamily="18" charset="0"/>
                <a:cs typeface="Cambria" panose="02040503050406030204" pitchFamily="18" charset="0"/>
              </a:rPr>
              <a:t>capacité de réaction planifiée doivent être organisés</a:t>
            </a:r>
            <a:r>
              <a:rPr lang="fr-FR" sz="1600" b="1" i="1" dirty="0">
                <a:solidFill>
                  <a:srgbClr val="231F20"/>
                </a:solidFill>
                <a:ea typeface="Times New Roman" panose="02020603050405020304" pitchFamily="18" charset="0"/>
                <a:cs typeface="Cambria" panose="02040503050406030204" pitchFamily="18" charset="0"/>
              </a:rPr>
              <a:t>.</a:t>
            </a:r>
            <a:r>
              <a:rPr lang="fr-FR" sz="1600" b="1" i="1" dirty="0">
                <a:ea typeface="Times New Roman" panose="02020603050405020304" pitchFamily="18" charset="0"/>
                <a:cs typeface="Times New Roman" panose="02020603050405020304" pitchFamily="18" charset="0"/>
              </a:rPr>
              <a:t> </a:t>
            </a:r>
          </a:p>
          <a:p>
            <a:pPr algn="just">
              <a:spcBef>
                <a:spcPts val="800"/>
              </a:spcBef>
            </a:pPr>
            <a:endParaRPr lang="fr-FR" sz="1600" b="1" i="1" dirty="0">
              <a:effectLst>
                <a:outerShdw blurRad="38100" dist="38100" dir="2700000" algn="tl">
                  <a:srgbClr val="000000">
                    <a:alpha val="43137"/>
                  </a:srgbClr>
                </a:outerShdw>
              </a:effectLst>
              <a:ea typeface="Times New Roman" panose="02020603050405020304" pitchFamily="18" charset="0"/>
              <a:cs typeface="Times New Roman" panose="02020603050405020304" pitchFamily="18" charset="0"/>
            </a:endParaRPr>
          </a:p>
          <a:p>
            <a:pPr algn="just">
              <a:spcBef>
                <a:spcPts val="800"/>
              </a:spcBef>
            </a:pPr>
            <a:r>
              <a:rPr lang="fr-FR" sz="1600" dirty="0">
                <a:solidFill>
                  <a:srgbClr val="231F20"/>
                </a:solidFill>
                <a:effectLst/>
                <a:ea typeface="Times New Roman" panose="02020603050405020304" pitchFamily="18" charset="0"/>
                <a:cs typeface="Cambria" panose="02040503050406030204" pitchFamily="18" charset="0"/>
              </a:rPr>
              <a:t>Le laboratoire </a:t>
            </a:r>
            <a:r>
              <a:rPr lang="fr-FR" sz="1600" b="1" dirty="0">
                <a:solidFill>
                  <a:srgbClr val="231F20"/>
                </a:solidFill>
                <a:effectLst/>
                <a:ea typeface="Times New Roman" panose="02020603050405020304" pitchFamily="18" charset="0"/>
                <a:cs typeface="Cambria" panose="02040503050406030204" pitchFamily="18" charset="0"/>
              </a:rPr>
              <a:t>doit</a:t>
            </a:r>
            <a:r>
              <a:rPr lang="fr-FR" sz="1600" dirty="0">
                <a:solidFill>
                  <a:srgbClr val="231F20"/>
                </a:solidFill>
                <a:effectLst/>
                <a:ea typeface="Times New Roman" panose="02020603050405020304" pitchFamily="18" charset="0"/>
                <a:cs typeface="Cambria" panose="02040503050406030204" pitchFamily="18" charset="0"/>
              </a:rPr>
              <a:t> :</a:t>
            </a:r>
            <a:r>
              <a:rPr lang="fr-FR" sz="1600" dirty="0">
                <a:effectLst/>
                <a:ea typeface="Times New Roman" panose="02020603050405020304" pitchFamily="18" charset="0"/>
                <a:cs typeface="Times New Roman" panose="02020603050405020304" pitchFamily="18" charset="0"/>
              </a:rPr>
              <a:t> </a:t>
            </a:r>
          </a:p>
          <a:p>
            <a:pPr algn="just">
              <a:spcBef>
                <a:spcPts val="800"/>
              </a:spcBef>
              <a:tabLst>
                <a:tab pos="824865" algn="l"/>
              </a:tabLst>
            </a:pPr>
            <a:r>
              <a:rPr lang="fr-FR" sz="1600" dirty="0">
                <a:solidFill>
                  <a:srgbClr val="231F20"/>
                </a:solidFill>
                <a:effectLst/>
                <a:ea typeface="Times New Roman" panose="02020603050405020304" pitchFamily="18" charset="0"/>
                <a:cs typeface="Cambria" panose="02040503050406030204" pitchFamily="18" charset="0"/>
              </a:rPr>
              <a:t>a) mettre en place une action planifiée pour répondre aux situations d’urgence, en prenant en compte les besoins et capacités de tout le personnel concerné du laboratoire;</a:t>
            </a:r>
            <a:r>
              <a:rPr lang="fr-FR" sz="1600" dirty="0">
                <a:effectLst/>
                <a:ea typeface="Times New Roman" panose="02020603050405020304" pitchFamily="18" charset="0"/>
                <a:cs typeface="Times New Roman" panose="02020603050405020304" pitchFamily="18" charset="0"/>
              </a:rPr>
              <a:t> </a:t>
            </a:r>
          </a:p>
          <a:p>
            <a:pPr algn="just">
              <a:spcBef>
                <a:spcPts val="800"/>
              </a:spcBef>
              <a:tabLst>
                <a:tab pos="824865" algn="l"/>
              </a:tabLst>
            </a:pPr>
            <a:r>
              <a:rPr lang="fr-FR" sz="1600" dirty="0">
                <a:solidFill>
                  <a:srgbClr val="231F20"/>
                </a:solidFill>
                <a:effectLst/>
                <a:ea typeface="Times New Roman" panose="02020603050405020304" pitchFamily="18" charset="0"/>
                <a:cs typeface="Cambria" panose="02040503050406030204" pitchFamily="18" charset="0"/>
              </a:rPr>
              <a:t>b) délivrer les informations et une formation, appropriées au personnel concerné du laboratoire ;</a:t>
            </a:r>
            <a:r>
              <a:rPr lang="fr-FR" sz="1600" dirty="0">
                <a:effectLst/>
                <a:ea typeface="Times New Roman" panose="02020603050405020304" pitchFamily="18" charset="0"/>
                <a:cs typeface="Times New Roman" panose="02020603050405020304" pitchFamily="18" charset="0"/>
              </a:rPr>
              <a:t> </a:t>
            </a:r>
          </a:p>
          <a:p>
            <a:pPr algn="just">
              <a:spcBef>
                <a:spcPts val="800"/>
              </a:spcBef>
              <a:tabLst>
                <a:tab pos="824865" algn="l"/>
              </a:tabLst>
            </a:pPr>
            <a:r>
              <a:rPr lang="fr-FR" sz="1600" dirty="0">
                <a:solidFill>
                  <a:srgbClr val="231F20"/>
                </a:solidFill>
                <a:effectLst/>
                <a:ea typeface="Times New Roman" panose="02020603050405020304" pitchFamily="18" charset="0"/>
                <a:cs typeface="Cambria" panose="02040503050406030204" pitchFamily="18" charset="0"/>
              </a:rPr>
              <a:t>c) réagir aux situations d’urgence réelles ;</a:t>
            </a:r>
            <a:r>
              <a:rPr lang="fr-FR" sz="1600" dirty="0">
                <a:effectLst/>
                <a:ea typeface="Times New Roman" panose="02020603050405020304" pitchFamily="18" charset="0"/>
                <a:cs typeface="Times New Roman" panose="02020603050405020304" pitchFamily="18" charset="0"/>
              </a:rPr>
              <a:t> </a:t>
            </a:r>
          </a:p>
          <a:p>
            <a:pPr algn="just">
              <a:spcBef>
                <a:spcPts val="800"/>
              </a:spcBef>
              <a:tabLst>
                <a:tab pos="824865" algn="l"/>
              </a:tabLst>
            </a:pPr>
            <a:r>
              <a:rPr lang="fr-FR" sz="1600" dirty="0">
                <a:solidFill>
                  <a:srgbClr val="231F20"/>
                </a:solidFill>
                <a:effectLst/>
                <a:ea typeface="Times New Roman" panose="02020603050405020304" pitchFamily="18" charset="0"/>
                <a:cs typeface="Cambria" panose="02040503050406030204" pitchFamily="18" charset="0"/>
              </a:rPr>
              <a:t>d) entreprendre</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des</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actions</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pour</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prévenir</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ou</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atténuer</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les</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conséquences</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des</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dirty="0">
                <a:solidFill>
                  <a:srgbClr val="231F20"/>
                </a:solidFill>
                <a:effectLst/>
                <a:ea typeface="Times New Roman" panose="02020603050405020304" pitchFamily="18" charset="0"/>
                <a:cs typeface="Cambria" panose="02040503050406030204" pitchFamily="18" charset="0"/>
              </a:rPr>
              <a:t>situations</a:t>
            </a:r>
            <a:r>
              <a:rPr lang="fr-FR" sz="1600" spc="175" dirty="0">
                <a:solidFill>
                  <a:srgbClr val="231F20"/>
                </a:solidFill>
                <a:effectLst/>
                <a:ea typeface="Times New Roman" panose="02020603050405020304" pitchFamily="18" charset="0"/>
                <a:cs typeface="Cambria" panose="02040503050406030204" pitchFamily="18" charset="0"/>
              </a:rPr>
              <a:t> </a:t>
            </a:r>
            <a:r>
              <a:rPr lang="fr-FR" sz="1600" spc="-15" dirty="0">
                <a:solidFill>
                  <a:srgbClr val="231F20"/>
                </a:solidFill>
                <a:effectLst/>
                <a:ea typeface="Times New Roman" panose="02020603050405020304" pitchFamily="18" charset="0"/>
                <a:cs typeface="Cambria" panose="02040503050406030204" pitchFamily="18" charset="0"/>
              </a:rPr>
              <a:t>d’urgence, </a:t>
            </a:r>
            <a:r>
              <a:rPr lang="fr-FR" sz="1600" dirty="0">
                <a:solidFill>
                  <a:srgbClr val="231F20"/>
                </a:solidFill>
                <a:effectLst/>
                <a:ea typeface="Times New Roman" panose="02020603050405020304" pitchFamily="18" charset="0"/>
                <a:cs typeface="Cambria" panose="02040503050406030204" pitchFamily="18" charset="0"/>
              </a:rPr>
              <a:t>appropriées à l’ampleur de l’urgence et à l’impact potentiel.</a:t>
            </a:r>
            <a:r>
              <a:rPr lang="fr-FR" sz="1600" dirty="0">
                <a:effectLst/>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922526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re 1">
            <a:extLst>
              <a:ext uri="{FF2B5EF4-FFF2-40B4-BE49-F238E27FC236}">
                <a16:creationId xmlns:a16="http://schemas.microsoft.com/office/drawing/2014/main" id="{E31CC29D-849D-7902-3994-80B594958464}"/>
              </a:ext>
            </a:extLst>
          </p:cNvPr>
          <p:cNvSpPr>
            <a:spLocks noGrp="1" noChangeArrowheads="1"/>
          </p:cNvSpPr>
          <p:nvPr>
            <p:ph type="title"/>
          </p:nvPr>
        </p:nvSpPr>
        <p:spPr>
          <a:xfrm>
            <a:off x="860260" y="178138"/>
            <a:ext cx="7826540" cy="430887"/>
          </a:xfrm>
        </p:spPr>
        <p:txBody>
          <a:bodyPr/>
          <a:lstStyle/>
          <a:p>
            <a:r>
              <a:rPr lang="fr-FR" sz="2800" b="1" kern="1200" dirty="0">
                <a:latin typeface="+mn-lt"/>
              </a:rPr>
              <a:t>Plan de continuité des activités </a:t>
            </a:r>
            <a:endParaRPr lang="fr-FR" altLang="fr-FR" sz="2800" b="1" kern="1200" dirty="0">
              <a:latin typeface="+mn-lt"/>
            </a:endParaRPr>
          </a:p>
        </p:txBody>
      </p:sp>
      <p:sp>
        <p:nvSpPr>
          <p:cNvPr id="3" name="Espace réservé du texte 2">
            <a:extLst>
              <a:ext uri="{FF2B5EF4-FFF2-40B4-BE49-F238E27FC236}">
                <a16:creationId xmlns:a16="http://schemas.microsoft.com/office/drawing/2014/main" id="{DB680793-E912-9A3E-1F95-9EAB80F0FB4E}"/>
              </a:ext>
            </a:extLst>
          </p:cNvPr>
          <p:cNvSpPr>
            <a:spLocks noGrp="1"/>
          </p:cNvSpPr>
          <p:nvPr>
            <p:ph type="body" sz="quarter" idx="14"/>
          </p:nvPr>
        </p:nvSpPr>
        <p:spPr>
          <a:xfrm>
            <a:off x="521494" y="1683544"/>
            <a:ext cx="8101013" cy="270272"/>
          </a:xfrm>
        </p:spPr>
        <p:txBody>
          <a:bodyPr/>
          <a:lstStyle/>
          <a:p>
            <a:pPr>
              <a:defRPr/>
            </a:pPr>
            <a:r>
              <a:rPr lang="fr-FR" dirty="0"/>
              <a:t>Points clés – </a:t>
            </a:r>
            <a:r>
              <a:rPr lang="fr-FR" b="1" dirty="0"/>
              <a:t>plan de continuité et situation d’urgence (§7.8) selon le </a:t>
            </a:r>
            <a:r>
              <a:rPr lang="fr-FR" b="1" dirty="0" err="1"/>
              <a:t>pdca</a:t>
            </a:r>
            <a:endParaRPr lang="fr-FR" b="1" dirty="0"/>
          </a:p>
          <a:p>
            <a:pPr>
              <a:defRPr/>
            </a:pPr>
            <a:endParaRPr lang="fr-FR" dirty="0"/>
          </a:p>
        </p:txBody>
      </p:sp>
      <p:sp>
        <p:nvSpPr>
          <p:cNvPr id="105478" name="Espace réservé du numéro de diapositive 5">
            <a:extLst>
              <a:ext uri="{FF2B5EF4-FFF2-40B4-BE49-F238E27FC236}">
                <a16:creationId xmlns:a16="http://schemas.microsoft.com/office/drawing/2014/main" id="{EF090BE4-63F0-FCAB-2409-841310590C90}"/>
              </a:ext>
            </a:extLst>
          </p:cNvPr>
          <p:cNvSpPr>
            <a:spLocks noGrp="1" noChangeArrowheads="1"/>
          </p:cNvSpPr>
          <p:nvPr>
            <p:ph type="sldNum" sz="quarter" idx="17"/>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557213" indent="-214313">
              <a:defRPr>
                <a:solidFill>
                  <a:schemeClr val="tx1"/>
                </a:solidFill>
                <a:latin typeface="Calibri" panose="020F0502020204030204" pitchFamily="34" charset="0"/>
              </a:defRPr>
            </a:lvl2pPr>
            <a:lvl3pPr marL="857250" indent="-171450">
              <a:defRPr>
                <a:solidFill>
                  <a:schemeClr val="tx1"/>
                </a:solidFill>
                <a:latin typeface="Calibri" panose="020F0502020204030204" pitchFamily="34" charset="0"/>
              </a:defRPr>
            </a:lvl3pPr>
            <a:lvl4pPr marL="1200150" indent="-171450">
              <a:defRPr>
                <a:solidFill>
                  <a:schemeClr val="tx1"/>
                </a:solidFill>
                <a:latin typeface="Calibri" panose="020F0502020204030204" pitchFamily="34" charset="0"/>
              </a:defRPr>
            </a:lvl4pPr>
            <a:lvl5pPr marL="1543050" indent="-171450">
              <a:defRPr>
                <a:solidFill>
                  <a:schemeClr val="tx1"/>
                </a:solidFill>
                <a:latin typeface="Calibri" panose="020F0502020204030204" pitchFamily="34" charset="0"/>
              </a:defRPr>
            </a:lvl5pPr>
            <a:lvl6pPr marL="1885950" indent="-171450" eaLnBrk="0" fontAlgn="base" hangingPunct="0">
              <a:spcBef>
                <a:spcPct val="0"/>
              </a:spcBef>
              <a:spcAft>
                <a:spcPct val="0"/>
              </a:spcAft>
              <a:defRPr>
                <a:solidFill>
                  <a:schemeClr val="tx1"/>
                </a:solidFill>
                <a:latin typeface="Calibri" panose="020F0502020204030204" pitchFamily="34" charset="0"/>
              </a:defRPr>
            </a:lvl6pPr>
            <a:lvl7pPr marL="2228850" indent="-171450" eaLnBrk="0" fontAlgn="base" hangingPunct="0">
              <a:spcBef>
                <a:spcPct val="0"/>
              </a:spcBef>
              <a:spcAft>
                <a:spcPct val="0"/>
              </a:spcAft>
              <a:defRPr>
                <a:solidFill>
                  <a:schemeClr val="tx1"/>
                </a:solidFill>
                <a:latin typeface="Calibri" panose="020F0502020204030204" pitchFamily="34" charset="0"/>
              </a:defRPr>
            </a:lvl7pPr>
            <a:lvl8pPr marL="2571750" indent="-171450" eaLnBrk="0" fontAlgn="base" hangingPunct="0">
              <a:spcBef>
                <a:spcPct val="0"/>
              </a:spcBef>
              <a:spcAft>
                <a:spcPct val="0"/>
              </a:spcAft>
              <a:defRPr>
                <a:solidFill>
                  <a:schemeClr val="tx1"/>
                </a:solidFill>
                <a:latin typeface="Calibri" panose="020F0502020204030204" pitchFamily="34" charset="0"/>
              </a:defRPr>
            </a:lvl8pPr>
            <a:lvl9pPr marL="2914650" indent="-171450" eaLnBrk="0" fontAlgn="base" hangingPunct="0">
              <a:spcBef>
                <a:spcPct val="0"/>
              </a:spcBef>
              <a:spcAft>
                <a:spcPct val="0"/>
              </a:spcAft>
              <a:defRPr>
                <a:solidFill>
                  <a:schemeClr val="tx1"/>
                </a:solidFill>
                <a:latin typeface="Calibri" panose="020F0502020204030204" pitchFamily="34" charset="0"/>
              </a:defRPr>
            </a:lvl9pPr>
          </a:lstStyle>
          <a:p>
            <a:fld id="{62136A15-C5C6-4354-89B3-6A454819F4DC}" type="slidenum">
              <a:rPr lang="fr-FR" altLang="fr-FR">
                <a:solidFill>
                  <a:schemeClr val="accent1"/>
                </a:solidFill>
                <a:latin typeface="Segoe UI" panose="020B0502040204020203" pitchFamily="34" charset="0"/>
              </a:rPr>
              <a:pPr/>
              <a:t>5</a:t>
            </a:fld>
            <a:endParaRPr lang="fr-FR" altLang="fr-FR">
              <a:solidFill>
                <a:schemeClr val="accent1"/>
              </a:solidFill>
              <a:latin typeface="Segoe UI" panose="020B0502040204020203" pitchFamily="34" charset="0"/>
            </a:endParaRPr>
          </a:p>
        </p:txBody>
      </p:sp>
      <p:grpSp>
        <p:nvGrpSpPr>
          <p:cNvPr id="105479" name="Groupe 7">
            <a:extLst>
              <a:ext uri="{FF2B5EF4-FFF2-40B4-BE49-F238E27FC236}">
                <a16:creationId xmlns:a16="http://schemas.microsoft.com/office/drawing/2014/main" id="{2184F550-678D-953A-9954-D68FC5D966DD}"/>
              </a:ext>
            </a:extLst>
          </p:cNvPr>
          <p:cNvGrpSpPr>
            <a:grpSpLocks/>
          </p:cNvGrpSpPr>
          <p:nvPr/>
        </p:nvGrpSpPr>
        <p:grpSpPr bwMode="auto">
          <a:xfrm>
            <a:off x="2734319" y="2855923"/>
            <a:ext cx="1563290" cy="1525191"/>
            <a:chOff x="4211627" y="2531028"/>
            <a:chExt cx="2633472" cy="2414016"/>
          </a:xfrm>
        </p:grpSpPr>
        <p:sp>
          <p:nvSpPr>
            <p:cNvPr id="11" name="Organigramme : Connecteur 10">
              <a:extLst>
                <a:ext uri="{FF2B5EF4-FFF2-40B4-BE49-F238E27FC236}">
                  <a16:creationId xmlns:a16="http://schemas.microsoft.com/office/drawing/2014/main" id="{EAE5F0A5-3E48-FD33-1DB7-4D628A3C3292}"/>
                </a:ext>
              </a:extLst>
            </p:cNvPr>
            <p:cNvSpPr/>
            <p:nvPr/>
          </p:nvSpPr>
          <p:spPr>
            <a:xfrm>
              <a:off x="4211627" y="2531028"/>
              <a:ext cx="2633472" cy="2414016"/>
            </a:xfrm>
            <a:prstGeom prst="flowChartConnector">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350" dirty="0"/>
            </a:p>
          </p:txBody>
        </p:sp>
        <p:sp>
          <p:nvSpPr>
            <p:cNvPr id="105489" name="ZoneTexte 11">
              <a:extLst>
                <a:ext uri="{FF2B5EF4-FFF2-40B4-BE49-F238E27FC236}">
                  <a16:creationId xmlns:a16="http://schemas.microsoft.com/office/drawing/2014/main" id="{B43343CD-DF5E-08F6-B915-3BF8B65A508A}"/>
                </a:ext>
              </a:extLst>
            </p:cNvPr>
            <p:cNvSpPr txBox="1">
              <a:spLocks noChangeArrowheads="1"/>
            </p:cNvSpPr>
            <p:nvPr/>
          </p:nvSpPr>
          <p:spPr bwMode="auto">
            <a:xfrm>
              <a:off x="4521332" y="3161797"/>
              <a:ext cx="1932062" cy="108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fr-FR" altLang="fr-FR" sz="1050" b="1" dirty="0"/>
                <a:t>Stratégie coordonnée</a:t>
              </a:r>
              <a:endParaRPr lang="fr-FR" altLang="fr-FR" sz="825" b="1" dirty="0"/>
            </a:p>
          </p:txBody>
        </p:sp>
      </p:grpSp>
      <p:grpSp>
        <p:nvGrpSpPr>
          <p:cNvPr id="105480" name="Groupe 7">
            <a:extLst>
              <a:ext uri="{FF2B5EF4-FFF2-40B4-BE49-F238E27FC236}">
                <a16:creationId xmlns:a16="http://schemas.microsoft.com/office/drawing/2014/main" id="{8FBDECF0-8E84-5A43-17BE-318BD6DE8A1D}"/>
              </a:ext>
            </a:extLst>
          </p:cNvPr>
          <p:cNvGrpSpPr>
            <a:grpSpLocks/>
          </p:cNvGrpSpPr>
          <p:nvPr/>
        </p:nvGrpSpPr>
        <p:grpSpPr bwMode="auto">
          <a:xfrm>
            <a:off x="1299615" y="2577317"/>
            <a:ext cx="1563291" cy="1525191"/>
            <a:chOff x="4211627" y="2531028"/>
            <a:chExt cx="2633472" cy="2414016"/>
          </a:xfrm>
        </p:grpSpPr>
        <p:sp>
          <p:nvSpPr>
            <p:cNvPr id="18" name="Organigramme : Connecteur 17">
              <a:extLst>
                <a:ext uri="{FF2B5EF4-FFF2-40B4-BE49-F238E27FC236}">
                  <a16:creationId xmlns:a16="http://schemas.microsoft.com/office/drawing/2014/main" id="{B31483FF-F68F-90A7-1EEE-669000933224}"/>
                </a:ext>
              </a:extLst>
            </p:cNvPr>
            <p:cNvSpPr/>
            <p:nvPr/>
          </p:nvSpPr>
          <p:spPr>
            <a:xfrm>
              <a:off x="4211627" y="2531028"/>
              <a:ext cx="2633472" cy="241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350" dirty="0"/>
            </a:p>
          </p:txBody>
        </p:sp>
        <p:sp>
          <p:nvSpPr>
            <p:cNvPr id="105487" name="ZoneTexte 21">
              <a:extLst>
                <a:ext uri="{FF2B5EF4-FFF2-40B4-BE49-F238E27FC236}">
                  <a16:creationId xmlns:a16="http://schemas.microsoft.com/office/drawing/2014/main" id="{37DCDC96-99C1-B3D6-6C3C-12FDC2CB3F8A}"/>
                </a:ext>
              </a:extLst>
            </p:cNvPr>
            <p:cNvSpPr txBox="1">
              <a:spLocks noChangeArrowheads="1"/>
            </p:cNvSpPr>
            <p:nvPr/>
          </p:nvSpPr>
          <p:spPr bwMode="auto">
            <a:xfrm>
              <a:off x="4642527" y="3190415"/>
              <a:ext cx="1932062" cy="108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fr-FR" altLang="fr-FR" sz="1050" b="1">
                  <a:solidFill>
                    <a:schemeClr val="bg1"/>
                  </a:solidFill>
                </a:rPr>
                <a:t>Risques et situations d’urgence identifiés</a:t>
              </a:r>
              <a:endParaRPr lang="fr-FR" altLang="fr-FR" sz="825" b="1">
                <a:solidFill>
                  <a:schemeClr val="bg1"/>
                </a:solidFill>
              </a:endParaRPr>
            </a:p>
          </p:txBody>
        </p:sp>
      </p:grpSp>
      <p:grpSp>
        <p:nvGrpSpPr>
          <p:cNvPr id="23" name="Groupe 7">
            <a:extLst>
              <a:ext uri="{FF2B5EF4-FFF2-40B4-BE49-F238E27FC236}">
                <a16:creationId xmlns:a16="http://schemas.microsoft.com/office/drawing/2014/main" id="{E586371A-5CC8-4DEC-1D10-2BBA9DA7C601}"/>
              </a:ext>
            </a:extLst>
          </p:cNvPr>
          <p:cNvGrpSpPr>
            <a:grpSpLocks/>
          </p:cNvGrpSpPr>
          <p:nvPr/>
        </p:nvGrpSpPr>
        <p:grpSpPr bwMode="auto">
          <a:xfrm>
            <a:off x="4753614" y="3567622"/>
            <a:ext cx="1563222" cy="1524998"/>
            <a:chOff x="4211627" y="2531028"/>
            <a:chExt cx="2633472" cy="2414016"/>
          </a:xfrm>
          <a:solidFill>
            <a:schemeClr val="accent2"/>
          </a:solidFill>
        </p:grpSpPr>
        <p:sp>
          <p:nvSpPr>
            <p:cNvPr id="24" name="Organigramme : Connecteur 23">
              <a:extLst>
                <a:ext uri="{FF2B5EF4-FFF2-40B4-BE49-F238E27FC236}">
                  <a16:creationId xmlns:a16="http://schemas.microsoft.com/office/drawing/2014/main" id="{B45BCD2E-530E-80EC-4C56-ECB65F80E14C}"/>
                </a:ext>
              </a:extLst>
            </p:cNvPr>
            <p:cNvSpPr/>
            <p:nvPr/>
          </p:nvSpPr>
          <p:spPr>
            <a:xfrm>
              <a:off x="4211627" y="2531028"/>
              <a:ext cx="2633472" cy="2414016"/>
            </a:xfrm>
            <a:prstGeom prst="flowChartConnector">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350" dirty="0"/>
            </a:p>
          </p:txBody>
        </p:sp>
        <p:sp>
          <p:nvSpPr>
            <p:cNvPr id="25" name="ZoneTexte 24">
              <a:extLst>
                <a:ext uri="{FF2B5EF4-FFF2-40B4-BE49-F238E27FC236}">
                  <a16:creationId xmlns:a16="http://schemas.microsoft.com/office/drawing/2014/main" id="{8C92733F-63C2-CF10-9368-ED3C94A20655}"/>
                </a:ext>
              </a:extLst>
            </p:cNvPr>
            <p:cNvSpPr txBox="1">
              <a:spLocks noChangeArrowheads="1"/>
            </p:cNvSpPr>
            <p:nvPr/>
          </p:nvSpPr>
          <p:spPr bwMode="auto">
            <a:xfrm>
              <a:off x="4642527" y="3190415"/>
              <a:ext cx="1932062" cy="1088200"/>
            </a:xfrm>
            <a:prstGeom prst="rect">
              <a:avLst/>
            </a:prstGeom>
            <a:grpFill/>
            <a:ln w="9525">
              <a:noFill/>
              <a:miter lim="800000"/>
              <a:headEnd/>
              <a:tailEnd/>
            </a:ln>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fr-FR" altLang="fr-FR" sz="1050" b="1" dirty="0">
                  <a:solidFill>
                    <a:schemeClr val="bg1"/>
                  </a:solidFill>
                </a:rPr>
                <a:t>2. Information et formation du personnel </a:t>
              </a:r>
              <a:endParaRPr lang="fr-FR" altLang="fr-FR" sz="825" b="1" dirty="0">
                <a:solidFill>
                  <a:schemeClr val="bg1"/>
                </a:solidFill>
              </a:endParaRPr>
            </a:p>
          </p:txBody>
        </p:sp>
      </p:grpSp>
      <p:grpSp>
        <p:nvGrpSpPr>
          <p:cNvPr id="29" name="Groupe 7">
            <a:extLst>
              <a:ext uri="{FF2B5EF4-FFF2-40B4-BE49-F238E27FC236}">
                <a16:creationId xmlns:a16="http://schemas.microsoft.com/office/drawing/2014/main" id="{7912F6AE-B573-660A-E315-3C45362C62AC}"/>
              </a:ext>
            </a:extLst>
          </p:cNvPr>
          <p:cNvGrpSpPr>
            <a:grpSpLocks/>
          </p:cNvGrpSpPr>
          <p:nvPr/>
        </p:nvGrpSpPr>
        <p:grpSpPr bwMode="auto">
          <a:xfrm>
            <a:off x="4042290" y="2421937"/>
            <a:ext cx="1563222" cy="1524998"/>
            <a:chOff x="4211627" y="2531028"/>
            <a:chExt cx="2633472" cy="2414016"/>
          </a:xfrm>
          <a:solidFill>
            <a:schemeClr val="accent2"/>
          </a:solidFill>
        </p:grpSpPr>
        <p:sp>
          <p:nvSpPr>
            <p:cNvPr id="30" name="Organigramme : Connecteur 29">
              <a:extLst>
                <a:ext uri="{FF2B5EF4-FFF2-40B4-BE49-F238E27FC236}">
                  <a16:creationId xmlns:a16="http://schemas.microsoft.com/office/drawing/2014/main" id="{BFFACADE-D6F1-3729-AAD6-1555E232826C}"/>
                </a:ext>
              </a:extLst>
            </p:cNvPr>
            <p:cNvSpPr/>
            <p:nvPr/>
          </p:nvSpPr>
          <p:spPr>
            <a:xfrm>
              <a:off x="4211627" y="2531028"/>
              <a:ext cx="2633472" cy="2414016"/>
            </a:xfrm>
            <a:prstGeom prst="flowChartConnector">
              <a:avLst/>
            </a:prstGeom>
            <a:grp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350" dirty="0"/>
            </a:p>
          </p:txBody>
        </p:sp>
        <p:sp>
          <p:nvSpPr>
            <p:cNvPr id="31" name="ZoneTexte 30">
              <a:extLst>
                <a:ext uri="{FF2B5EF4-FFF2-40B4-BE49-F238E27FC236}">
                  <a16:creationId xmlns:a16="http://schemas.microsoft.com/office/drawing/2014/main" id="{101697B8-B4F5-3346-C07B-E1947D88EFF8}"/>
                </a:ext>
              </a:extLst>
            </p:cNvPr>
            <p:cNvSpPr txBox="1">
              <a:spLocks noChangeArrowheads="1"/>
            </p:cNvSpPr>
            <p:nvPr/>
          </p:nvSpPr>
          <p:spPr bwMode="auto">
            <a:xfrm>
              <a:off x="4642527" y="3190415"/>
              <a:ext cx="1932062" cy="1088200"/>
            </a:xfrm>
            <a:prstGeom prst="rect">
              <a:avLst/>
            </a:prstGeom>
            <a:grpFill/>
            <a:ln w="9525">
              <a:noFill/>
              <a:miter lim="800000"/>
              <a:headEnd/>
              <a:tailEnd/>
            </a:ln>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defRPr/>
              </a:pPr>
              <a:r>
                <a:rPr lang="fr-FR" altLang="fr-FR" sz="1050" b="1" dirty="0">
                  <a:solidFill>
                    <a:schemeClr val="bg1"/>
                  </a:solidFill>
                </a:rPr>
                <a:t>1. Action planifiée  </a:t>
              </a:r>
              <a:endParaRPr lang="fr-FR" altLang="fr-FR" sz="825" b="1" dirty="0">
                <a:solidFill>
                  <a:schemeClr val="bg1"/>
                </a:solidFill>
              </a:endParaRPr>
            </a:p>
          </p:txBody>
        </p:sp>
      </p:grpSp>
      <p:grpSp>
        <p:nvGrpSpPr>
          <p:cNvPr id="105483" name="Groupe 7">
            <a:extLst>
              <a:ext uri="{FF2B5EF4-FFF2-40B4-BE49-F238E27FC236}">
                <a16:creationId xmlns:a16="http://schemas.microsoft.com/office/drawing/2014/main" id="{2727E8D5-0CAC-8EB2-4B6E-13C89623BFA0}"/>
              </a:ext>
            </a:extLst>
          </p:cNvPr>
          <p:cNvGrpSpPr>
            <a:grpSpLocks/>
          </p:cNvGrpSpPr>
          <p:nvPr/>
        </p:nvGrpSpPr>
        <p:grpSpPr bwMode="auto">
          <a:xfrm>
            <a:off x="6156176" y="3236923"/>
            <a:ext cx="1563290" cy="1525191"/>
            <a:chOff x="4211627" y="2531028"/>
            <a:chExt cx="2633472" cy="2414016"/>
          </a:xfrm>
        </p:grpSpPr>
        <p:sp>
          <p:nvSpPr>
            <p:cNvPr id="8" name="Organigramme : Connecteur 7">
              <a:extLst>
                <a:ext uri="{FF2B5EF4-FFF2-40B4-BE49-F238E27FC236}">
                  <a16:creationId xmlns:a16="http://schemas.microsoft.com/office/drawing/2014/main" id="{689F15BA-441F-DBDC-7B59-A214C6E56F87}"/>
                </a:ext>
              </a:extLst>
            </p:cNvPr>
            <p:cNvSpPr/>
            <p:nvPr/>
          </p:nvSpPr>
          <p:spPr>
            <a:xfrm>
              <a:off x="4211627" y="2531028"/>
              <a:ext cx="2633472" cy="2414016"/>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sz="1350" dirty="0"/>
            </a:p>
          </p:txBody>
        </p:sp>
        <p:sp>
          <p:nvSpPr>
            <p:cNvPr id="105485" name="ZoneTexte 8">
              <a:extLst>
                <a:ext uri="{FF2B5EF4-FFF2-40B4-BE49-F238E27FC236}">
                  <a16:creationId xmlns:a16="http://schemas.microsoft.com/office/drawing/2014/main" id="{E4752E50-7ED4-FCE4-DA6B-40323C300FE0}"/>
                </a:ext>
              </a:extLst>
            </p:cNvPr>
            <p:cNvSpPr txBox="1">
              <a:spLocks noChangeArrowheads="1"/>
            </p:cNvSpPr>
            <p:nvPr/>
          </p:nvSpPr>
          <p:spPr bwMode="auto">
            <a:xfrm>
              <a:off x="4642527" y="3190415"/>
              <a:ext cx="1932062" cy="108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algn="ctr"/>
              <a:r>
                <a:rPr lang="fr-FR" altLang="fr-FR" sz="1050" b="1">
                  <a:solidFill>
                    <a:schemeClr val="bg1"/>
                  </a:solidFill>
                </a:rPr>
                <a:t>PLANS RÉGULIÈREMENT ÉPROUVÉS</a:t>
              </a:r>
              <a:endParaRPr lang="fr-FR" altLang="fr-FR" sz="825" b="1">
                <a:solidFill>
                  <a:schemeClr val="bg1"/>
                </a:solidFill>
              </a:endParaRPr>
            </a:p>
          </p:txBody>
        </p:sp>
      </p:grpSp>
    </p:spTree>
    <p:extLst>
      <p:ext uri="{BB962C8B-B14F-4D97-AF65-F5344CB8AC3E}">
        <p14:creationId xmlns:p14="http://schemas.microsoft.com/office/powerpoint/2010/main" val="1886146923"/>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860260" y="178138"/>
            <a:ext cx="7744188" cy="430887"/>
          </a:xfrm>
        </p:spPr>
        <p:txBody>
          <a:bodyPr/>
          <a:lstStyle/>
          <a:p>
            <a:r>
              <a:rPr lang="fr-FR" sz="2800" b="1" kern="1200" dirty="0">
                <a:latin typeface="+mn-lt"/>
              </a:rPr>
              <a:t>Plan de continuité en situation d’urgence (SU)</a:t>
            </a:r>
            <a:endParaRPr lang="fr-FR" sz="2800" b="1" dirty="0">
              <a:latin typeface="+mn-lt"/>
            </a:endParaRPr>
          </a:p>
        </p:txBody>
      </p:sp>
      <p:sp>
        <p:nvSpPr>
          <p:cNvPr id="7" name="ZoneTexte 6">
            <a:extLst>
              <a:ext uri="{FF2B5EF4-FFF2-40B4-BE49-F238E27FC236}">
                <a16:creationId xmlns:a16="http://schemas.microsoft.com/office/drawing/2014/main" id="{0F174D51-9C1F-E5A5-2520-3E9450599FB1}"/>
              </a:ext>
            </a:extLst>
          </p:cNvPr>
          <p:cNvSpPr txBox="1"/>
          <p:nvPr/>
        </p:nvSpPr>
        <p:spPr>
          <a:xfrm>
            <a:off x="479769" y="836712"/>
            <a:ext cx="8184461" cy="369332"/>
          </a:xfrm>
          <a:prstGeom prst="rect">
            <a:avLst/>
          </a:prstGeom>
          <a:noFill/>
        </p:spPr>
        <p:txBody>
          <a:bodyPr wrap="square">
            <a:spAutoFit/>
          </a:bodyPr>
          <a:lstStyle/>
          <a:p>
            <a:pPr algn="just">
              <a:spcBef>
                <a:spcPts val="800"/>
              </a:spcBef>
            </a:pPr>
            <a:r>
              <a:rPr lang="fr-FR" sz="1800" dirty="0">
                <a:solidFill>
                  <a:srgbClr val="FF0000"/>
                </a:solidFill>
                <a:effectLst/>
                <a:latin typeface="Comic Sans MS" panose="030F0702030302020204" pitchFamily="66" charset="0"/>
                <a:ea typeface="Times New Roman" panose="02020603050405020304" pitchFamily="18" charset="0"/>
                <a:cs typeface="Times New Roman" panose="02020603050405020304" pitchFamily="18" charset="0"/>
              </a:rPr>
              <a:t> </a:t>
            </a:r>
            <a:endParaRPr lang="fr-FR" sz="1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5" name="ZoneTexte 4">
            <a:extLst>
              <a:ext uri="{FF2B5EF4-FFF2-40B4-BE49-F238E27FC236}">
                <a16:creationId xmlns:a16="http://schemas.microsoft.com/office/drawing/2014/main" id="{1858C1E7-89C3-ED93-61F8-B4D690167112}"/>
              </a:ext>
            </a:extLst>
          </p:cNvPr>
          <p:cNvSpPr txBox="1"/>
          <p:nvPr/>
        </p:nvSpPr>
        <p:spPr>
          <a:xfrm>
            <a:off x="755576" y="1206044"/>
            <a:ext cx="7908654" cy="1200329"/>
          </a:xfrm>
          <a:prstGeom prst="rect">
            <a:avLst/>
          </a:prstGeom>
          <a:noFill/>
        </p:spPr>
        <p:txBody>
          <a:bodyPr wrap="square">
            <a:spAutoFit/>
          </a:bodyPr>
          <a:lstStyle/>
          <a:p>
            <a:pPr marL="342900" indent="-342900">
              <a:buFont typeface="+mj-lt"/>
              <a:buAutoNum type="arabicPeriod"/>
            </a:pPr>
            <a:r>
              <a:rPr lang="fr-FR" sz="1800" dirty="0">
                <a:effectLst/>
                <a:ea typeface="Aptos" panose="020B0004020202020204" pitchFamily="34" charset="0"/>
                <a:cs typeface="Aptos" panose="020B0004020202020204" pitchFamily="34" charset="0"/>
              </a:rPr>
              <a:t>SU = </a:t>
            </a:r>
            <a:r>
              <a:rPr lang="fr-FR" sz="1800" b="1" dirty="0">
                <a:effectLst/>
                <a:ea typeface="Aptos" panose="020B0004020202020204" pitchFamily="34" charset="0"/>
                <a:cs typeface="Aptos" panose="020B0004020202020204" pitchFamily="34" charset="0"/>
              </a:rPr>
              <a:t>Risque</a:t>
            </a:r>
            <a:r>
              <a:rPr lang="fr-FR" sz="1800" dirty="0">
                <a:effectLst/>
                <a:ea typeface="Aptos" panose="020B0004020202020204" pitchFamily="34" charset="0"/>
                <a:cs typeface="Aptos" panose="020B0004020202020204" pitchFamily="34" charset="0"/>
              </a:rPr>
              <a:t> dont la criticité est maximale.</a:t>
            </a:r>
          </a:p>
          <a:p>
            <a:pPr marL="342900" indent="-342900">
              <a:buFont typeface="+mj-lt"/>
              <a:buAutoNum type="arabicPeriod"/>
            </a:pPr>
            <a:endParaRPr lang="fr-FR" sz="1800" dirty="0">
              <a:effectLst/>
              <a:ea typeface="Aptos" panose="020B0004020202020204" pitchFamily="34" charset="0"/>
              <a:cs typeface="Aptos" panose="020B0004020202020204" pitchFamily="34" charset="0"/>
            </a:endParaRPr>
          </a:p>
          <a:p>
            <a:r>
              <a:rPr lang="fr-FR" sz="1800" dirty="0">
                <a:effectLst/>
                <a:ea typeface="Aptos" panose="020B0004020202020204" pitchFamily="34" charset="0"/>
                <a:cs typeface="Aptos" panose="020B0004020202020204" pitchFamily="34" charset="0"/>
              </a:rPr>
              <a:t>2. La préparation efficace à toute SU pour assurer la continuité d'activité doit couvrir </a:t>
            </a:r>
            <a:r>
              <a:rPr lang="fr-FR" sz="1800" b="1" dirty="0">
                <a:effectLst/>
                <a:ea typeface="Aptos" panose="020B0004020202020204" pitchFamily="34" charset="0"/>
                <a:cs typeface="Aptos" panose="020B0004020202020204" pitchFamily="34" charset="0"/>
              </a:rPr>
              <a:t>les 5 M </a:t>
            </a:r>
            <a:r>
              <a:rPr lang="fr-FR" sz="1800" dirty="0">
                <a:effectLst/>
                <a:ea typeface="Aptos" panose="020B0004020202020204" pitchFamily="34" charset="0"/>
                <a:cs typeface="Aptos" panose="020B0004020202020204" pitchFamily="34" charset="0"/>
              </a:rPr>
              <a:t>(dont la formation du personnel).</a:t>
            </a:r>
          </a:p>
        </p:txBody>
      </p:sp>
      <p:pic>
        <p:nvPicPr>
          <p:cNvPr id="3" name="Image 2"/>
          <p:cNvPicPr>
            <a:picLocks noChangeAspect="1"/>
          </p:cNvPicPr>
          <p:nvPr/>
        </p:nvPicPr>
        <p:blipFill>
          <a:blip r:embed="rId2"/>
          <a:stretch>
            <a:fillRect/>
          </a:stretch>
        </p:blipFill>
        <p:spPr>
          <a:xfrm>
            <a:off x="697371" y="2636912"/>
            <a:ext cx="8069966" cy="3744416"/>
          </a:xfrm>
          <a:prstGeom prst="rect">
            <a:avLst/>
          </a:prstGeom>
        </p:spPr>
      </p:pic>
      <p:sp>
        <p:nvSpPr>
          <p:cNvPr id="6" name="Rectangle 5"/>
          <p:cNvSpPr/>
          <p:nvPr/>
        </p:nvSpPr>
        <p:spPr>
          <a:xfrm>
            <a:off x="3131840" y="2636912"/>
            <a:ext cx="2783134" cy="369332"/>
          </a:xfrm>
          <a:prstGeom prst="rect">
            <a:avLst/>
          </a:prstGeom>
        </p:spPr>
        <p:txBody>
          <a:bodyPr wrap="none">
            <a:spAutoFit/>
          </a:bodyPr>
          <a:lstStyle/>
          <a:p>
            <a:r>
              <a:rPr lang="fr-FR" altLang="fr-FR" b="1" dirty="0">
                <a:latin typeface="Montserrat Light" pitchFamily="2" charset="77"/>
              </a:rPr>
              <a:t>Les facteurs de risques</a:t>
            </a:r>
            <a:endParaRPr lang="fr-FR" b="1" dirty="0"/>
          </a:p>
        </p:txBody>
      </p:sp>
    </p:spTree>
    <p:extLst>
      <p:ext uri="{BB962C8B-B14F-4D97-AF65-F5344CB8AC3E}">
        <p14:creationId xmlns:p14="http://schemas.microsoft.com/office/powerpoint/2010/main" val="4146476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83568" y="1772816"/>
            <a:ext cx="7920880" cy="3046988"/>
          </a:xfrm>
        </p:spPr>
        <p:txBody>
          <a:bodyPr/>
          <a:lstStyle/>
          <a:p>
            <a:r>
              <a:rPr lang="fr-FR" sz="1800" kern="1200" dirty="0">
                <a:latin typeface="+mn-lt"/>
              </a:rPr>
              <a:t>Identification de tous les risques  avec moyens de maitrise et </a:t>
            </a:r>
            <a:r>
              <a:rPr lang="fr-FR" sz="1800" kern="1200" dirty="0">
                <a:solidFill>
                  <a:srgbClr val="FF0000"/>
                </a:solidFill>
                <a:latin typeface="+mn-lt"/>
              </a:rPr>
              <a:t>en cas d’occurrence </a:t>
            </a:r>
            <a:r>
              <a:rPr lang="fr-FR" sz="1800" kern="1200" dirty="0">
                <a:latin typeface="+mn-lt"/>
              </a:rPr>
              <a:t>prévoir des plans d’urgence càd plans de continuité d’activité et Plan de reprise d’activité</a:t>
            </a:r>
            <a:br>
              <a:rPr lang="fr-FR" sz="1800" kern="1200" dirty="0">
                <a:latin typeface="+mn-lt"/>
              </a:rPr>
            </a:br>
            <a:br>
              <a:rPr lang="fr-FR" sz="1800" kern="1200" dirty="0">
                <a:latin typeface="+mn-lt"/>
              </a:rPr>
            </a:br>
            <a:r>
              <a:rPr lang="fr-FR" sz="1800" u="sng" kern="1200" dirty="0">
                <a:latin typeface="+mn-lt"/>
              </a:rPr>
              <a:t>Méthodologie</a:t>
            </a:r>
            <a:r>
              <a:rPr lang="fr-FR" sz="1800" kern="1200" dirty="0">
                <a:latin typeface="+mn-lt"/>
              </a:rPr>
              <a:t> :</a:t>
            </a:r>
            <a:br>
              <a:rPr lang="fr-FR" sz="1800" kern="1200" dirty="0">
                <a:latin typeface="+mn-lt"/>
              </a:rPr>
            </a:br>
            <a:br>
              <a:rPr lang="fr-FR" sz="1800" kern="1200" dirty="0">
                <a:latin typeface="+mn-lt"/>
              </a:rPr>
            </a:br>
            <a:r>
              <a:rPr lang="fr-FR" sz="1800" kern="1200" dirty="0">
                <a:latin typeface="+mn-lt"/>
              </a:rPr>
              <a:t>&gt; Analyse des risques globaux  </a:t>
            </a:r>
            <a:br>
              <a:rPr lang="fr-FR" sz="1800" kern="1200" dirty="0">
                <a:latin typeface="+mn-lt"/>
              </a:rPr>
            </a:br>
            <a:br>
              <a:rPr lang="fr-FR" sz="1800" kern="1200" dirty="0">
                <a:latin typeface="+mn-lt"/>
              </a:rPr>
            </a:br>
            <a:r>
              <a:rPr lang="fr-FR" sz="1800" kern="1200" dirty="0">
                <a:latin typeface="+mn-lt"/>
              </a:rPr>
              <a:t>&gt; Mise en œuvre des plans de continuité et plan de reprise d’activité pour des risques criques     </a:t>
            </a:r>
            <a:br>
              <a:rPr lang="fr-FR" sz="1800" dirty="0">
                <a:latin typeface="Times New Roman" panose="02020603050405020304" pitchFamily="18" charset="0"/>
                <a:ea typeface="Times New Roman" panose="02020603050405020304" pitchFamily="18" charset="0"/>
                <a:cs typeface="Times New Roman" panose="02020603050405020304" pitchFamily="18" charset="0"/>
              </a:rPr>
            </a:br>
            <a:endParaRPr lang="fr-FR" sz="1800" dirty="0"/>
          </a:p>
        </p:txBody>
      </p:sp>
      <p:sp>
        <p:nvSpPr>
          <p:cNvPr id="3" name="Titre 3"/>
          <p:cNvSpPr txBox="1">
            <a:spLocks/>
          </p:cNvSpPr>
          <p:nvPr/>
        </p:nvSpPr>
        <p:spPr>
          <a:xfrm>
            <a:off x="709864" y="188640"/>
            <a:ext cx="7920880" cy="861774"/>
          </a:xfrm>
          <a:prstGeom prst="rect">
            <a:avLst/>
          </a:prstGeom>
        </p:spPr>
        <p:txBody>
          <a:bodyPr wrap="square" lIns="0" tIns="0" rIns="0" bIns="0">
            <a:spAutoFit/>
          </a:bodyPr>
          <a:lstStyle>
            <a:lvl1pPr>
              <a:defRPr sz="2400" b="0" i="0">
                <a:solidFill>
                  <a:srgbClr val="153D8A"/>
                </a:solidFill>
                <a:latin typeface="Verdana"/>
                <a:ea typeface="+mj-ea"/>
                <a:cs typeface="Verdana"/>
              </a:defRPr>
            </a:lvl1pPr>
          </a:lstStyle>
          <a:p>
            <a:r>
              <a:rPr lang="fr-FR" sz="2800" b="1" dirty="0">
                <a:latin typeface="+mn-lt"/>
              </a:rPr>
              <a:t>Plan de continuité des activités et de préparation aux situations d’urgence    </a:t>
            </a:r>
          </a:p>
        </p:txBody>
      </p:sp>
    </p:spTree>
    <p:extLst>
      <p:ext uri="{BB962C8B-B14F-4D97-AF65-F5344CB8AC3E}">
        <p14:creationId xmlns:p14="http://schemas.microsoft.com/office/powerpoint/2010/main" val="2628163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a:xfrm>
            <a:off x="683568" y="178138"/>
            <a:ext cx="8208912" cy="6032421"/>
          </a:xfrm>
        </p:spPr>
        <p:txBody>
          <a:bodyPr/>
          <a:lstStyle/>
          <a:p>
            <a:pPr algn="l"/>
            <a:r>
              <a:rPr lang="fr-FR" kern="1200" dirty="0">
                <a:latin typeface="+mn-lt"/>
              </a:rPr>
              <a:t> </a:t>
            </a:r>
            <a:r>
              <a:rPr lang="fr-FR" sz="2800" b="1" kern="1200" dirty="0">
                <a:latin typeface="+mn-lt"/>
              </a:rPr>
              <a:t>Plan de continuité des activités et de préparation aux situations d’urgence</a:t>
            </a:r>
            <a:br>
              <a:rPr lang="fr-FR" kern="1200" dirty="0">
                <a:latin typeface="+mn-lt"/>
              </a:rPr>
            </a:br>
            <a:r>
              <a:rPr lang="fr-FR" kern="1200" dirty="0">
                <a:latin typeface="+mn-lt"/>
              </a:rPr>
              <a:t> </a:t>
            </a:r>
            <a:br>
              <a:rPr lang="fr-FR" sz="1800" dirty="0">
                <a:effectLst/>
                <a:latin typeface="+mn-lt"/>
                <a:ea typeface="Franklin Gothic Medium" panose="020B0603020102020204" pitchFamily="34" charset="0"/>
                <a:cs typeface="Franklin Gothic Medium" panose="020B0603020102020204" pitchFamily="34" charset="0"/>
              </a:rPr>
            </a:br>
            <a:r>
              <a:rPr lang="fr-FR" sz="1800" kern="1200" dirty="0">
                <a:latin typeface="+mn-lt"/>
              </a:rPr>
              <a:t>Pour la continuité des activités, les principaux domaines à risques sont identifiés tels que :</a:t>
            </a:r>
            <a:br>
              <a:rPr lang="fr-FR" sz="1800" kern="1200" dirty="0">
                <a:latin typeface="+mn-lt"/>
              </a:rPr>
            </a:br>
            <a:r>
              <a:rPr lang="fr-FR" sz="1800" kern="1200" dirty="0">
                <a:latin typeface="+mn-lt"/>
              </a:rPr>
              <a:t>&gt; RH</a:t>
            </a:r>
            <a:br>
              <a:rPr lang="fr-FR" sz="1800" kern="1200" dirty="0">
                <a:latin typeface="+mn-lt"/>
              </a:rPr>
            </a:br>
            <a:r>
              <a:rPr lang="fr-FR" sz="1800" kern="1200" dirty="0">
                <a:latin typeface="+mn-lt"/>
              </a:rPr>
              <a:t>&gt; SI et communication</a:t>
            </a:r>
            <a:br>
              <a:rPr lang="fr-FR" sz="1800" kern="1200" dirty="0">
                <a:latin typeface="+mn-lt"/>
              </a:rPr>
            </a:br>
            <a:r>
              <a:rPr lang="fr-FR" sz="1800" kern="1200" dirty="0">
                <a:latin typeface="+mn-lt"/>
              </a:rPr>
              <a:t>&gt; Les processus et les flux (automates, réactifs critiques)</a:t>
            </a:r>
            <a:br>
              <a:rPr lang="fr-FR" sz="1800" kern="1200" dirty="0">
                <a:latin typeface="+mn-lt"/>
              </a:rPr>
            </a:br>
            <a:r>
              <a:rPr lang="fr-FR" sz="1800" kern="1200" dirty="0">
                <a:latin typeface="+mn-lt"/>
              </a:rPr>
              <a:t>&gt; Infrastructures </a:t>
            </a:r>
            <a:br>
              <a:rPr lang="fr-FR" sz="1800" kern="1200" dirty="0">
                <a:latin typeface="+mn-lt"/>
              </a:rPr>
            </a:br>
            <a:r>
              <a:rPr lang="fr-FR" sz="1800" kern="1200" dirty="0">
                <a:latin typeface="+mn-lt"/>
              </a:rPr>
              <a:t>&gt; Prestataires internes et externes</a:t>
            </a:r>
            <a:br>
              <a:rPr lang="fr-FR" sz="1800" kern="1200" dirty="0">
                <a:latin typeface="+mn-lt"/>
              </a:rPr>
            </a:br>
            <a:br>
              <a:rPr lang="fr-FR" sz="1800" kern="1200" dirty="0">
                <a:latin typeface="+mn-lt"/>
              </a:rPr>
            </a:br>
            <a:r>
              <a:rPr lang="fr-FR" sz="1800" kern="1200" dirty="0">
                <a:latin typeface="+mn-lt"/>
              </a:rPr>
              <a:t>Des conduites à tenir sont définies en fonction des domaines  définies dans la cartographie des risques</a:t>
            </a:r>
            <a:br>
              <a:rPr lang="fr-FR" sz="1800" kern="1200" dirty="0">
                <a:latin typeface="+mn-lt"/>
              </a:rPr>
            </a:br>
            <a:br>
              <a:rPr lang="fr-FR" sz="1800" kern="1200" dirty="0">
                <a:latin typeface="+mn-lt"/>
              </a:rPr>
            </a:br>
            <a:r>
              <a:rPr lang="fr-FR" sz="1800" kern="1200" dirty="0">
                <a:solidFill>
                  <a:srgbClr val="FF0000"/>
                </a:solidFill>
                <a:latin typeface="+mn-lt"/>
              </a:rPr>
              <a:t>Toutes les situations à risque techniques et environnementales (exemple : incendie, inondations, rupture d’alimentation en eau, RH), les plans de continuité sont définis au niveau de la direction et fonction support </a:t>
            </a:r>
            <a:br>
              <a:rPr lang="fr-FR" sz="1800" kern="1200" dirty="0">
                <a:latin typeface="+mn-lt"/>
              </a:rPr>
            </a:br>
            <a:br>
              <a:rPr lang="fr-FR" sz="1800" dirty="0">
                <a:solidFill>
                  <a:srgbClr val="3E3E3E"/>
                </a:solidFill>
                <a:effectLst/>
                <a:latin typeface="+mn-lt"/>
                <a:ea typeface="Franklin Gothic Medium" panose="020B0603020102020204" pitchFamily="34" charset="0"/>
                <a:cs typeface="Franklin Gothic Medium" panose="020B0603020102020204" pitchFamily="34" charset="0"/>
              </a:rPr>
            </a:br>
            <a:r>
              <a:rPr lang="fr-FR" sz="1800" dirty="0">
                <a:solidFill>
                  <a:srgbClr val="3E3E3E"/>
                </a:solidFill>
                <a:effectLst/>
                <a:latin typeface="+mn-lt"/>
                <a:ea typeface="Franklin Gothic Medium" panose="020B0603020102020204" pitchFamily="34" charset="0"/>
                <a:cs typeface="Franklin Gothic Medium" panose="020B0603020102020204" pitchFamily="34" charset="0"/>
              </a:rPr>
              <a:t>Source : </a:t>
            </a:r>
            <a:r>
              <a:rPr lang="fr-FR" sz="1800" dirty="0" err="1">
                <a:solidFill>
                  <a:srgbClr val="3E3E3E"/>
                </a:solidFill>
                <a:effectLst/>
                <a:latin typeface="+mn-lt"/>
                <a:ea typeface="Franklin Gothic Medium" panose="020B0603020102020204" pitchFamily="34" charset="0"/>
                <a:cs typeface="Franklin Gothic Medium" panose="020B0603020102020204" pitchFamily="34" charset="0"/>
              </a:rPr>
              <a:t>hfds</a:t>
            </a:r>
            <a:r>
              <a:rPr lang="fr-FR" sz="1800" dirty="0">
                <a:solidFill>
                  <a:srgbClr val="3E3E3E"/>
                </a:solidFill>
                <a:effectLst/>
                <a:latin typeface="+mn-lt"/>
                <a:ea typeface="Franklin Gothic Medium" panose="020B0603020102020204" pitchFamily="34" charset="0"/>
                <a:cs typeface="Franklin Gothic Medium" panose="020B0603020102020204" pitchFamily="34" charset="0"/>
              </a:rPr>
              <a:t>-guide-</a:t>
            </a:r>
            <a:r>
              <a:rPr lang="fr-FR" sz="1800" dirty="0" err="1">
                <a:solidFill>
                  <a:srgbClr val="3E3E3E"/>
                </a:solidFill>
                <a:effectLst/>
                <a:latin typeface="+mn-lt"/>
                <a:ea typeface="Franklin Gothic Medium" panose="020B0603020102020204" pitchFamily="34" charset="0"/>
                <a:cs typeface="Franklin Gothic Medium" panose="020B0603020102020204" pitchFamily="34" charset="0"/>
              </a:rPr>
              <a:t>pca</a:t>
            </a:r>
            <a:r>
              <a:rPr lang="fr-FR" sz="1800" dirty="0">
                <a:solidFill>
                  <a:srgbClr val="3E3E3E"/>
                </a:solidFill>
                <a:effectLst/>
                <a:latin typeface="+mn-lt"/>
                <a:ea typeface="Franklin Gothic Medium" panose="020B0603020102020204" pitchFamily="34" charset="0"/>
                <a:cs typeface="Franklin Gothic Medium" panose="020B0603020102020204" pitchFamily="34" charset="0"/>
              </a:rPr>
              <a:t>-plan-</a:t>
            </a:r>
            <a:r>
              <a:rPr lang="fr-FR" sz="1800" dirty="0" err="1">
                <a:solidFill>
                  <a:srgbClr val="3E3E3E"/>
                </a:solidFill>
                <a:effectLst/>
                <a:latin typeface="+mn-lt"/>
                <a:ea typeface="Franklin Gothic Medium" panose="020B0603020102020204" pitchFamily="34" charset="0"/>
                <a:cs typeface="Franklin Gothic Medium" panose="020B0603020102020204" pitchFamily="34" charset="0"/>
              </a:rPr>
              <a:t>continuite</a:t>
            </a:r>
            <a:r>
              <a:rPr lang="fr-FR" sz="1800" dirty="0">
                <a:solidFill>
                  <a:srgbClr val="3E3E3E"/>
                </a:solidFill>
                <a:effectLst/>
                <a:latin typeface="+mn-lt"/>
                <a:ea typeface="Franklin Gothic Medium" panose="020B0603020102020204" pitchFamily="34" charset="0"/>
                <a:cs typeface="Franklin Gothic Medium" panose="020B0603020102020204" pitchFamily="34" charset="0"/>
              </a:rPr>
              <a:t>-</a:t>
            </a:r>
            <a:r>
              <a:rPr lang="fr-FR" sz="1800" dirty="0" err="1">
                <a:solidFill>
                  <a:srgbClr val="3E3E3E"/>
                </a:solidFill>
                <a:effectLst/>
                <a:latin typeface="+mn-lt"/>
                <a:ea typeface="Franklin Gothic Medium" panose="020B0603020102020204" pitchFamily="34" charset="0"/>
                <a:cs typeface="Franklin Gothic Medium" panose="020B0603020102020204" pitchFamily="34" charset="0"/>
              </a:rPr>
              <a:t>activite</a:t>
            </a:r>
            <a:r>
              <a:rPr lang="fr-FR" sz="1800" dirty="0">
                <a:solidFill>
                  <a:srgbClr val="3E3E3E"/>
                </a:solidFill>
                <a:effectLst/>
                <a:latin typeface="+mn-lt"/>
                <a:ea typeface="Franklin Gothic Medium" panose="020B0603020102020204" pitchFamily="34" charset="0"/>
                <a:cs typeface="Franklin Gothic Medium" panose="020B0603020102020204" pitchFamily="34" charset="0"/>
              </a:rPr>
              <a:t>-_</a:t>
            </a:r>
            <a:r>
              <a:rPr lang="fr-FR" sz="1800" dirty="0" err="1">
                <a:solidFill>
                  <a:srgbClr val="3E3E3E"/>
                </a:solidFill>
                <a:effectLst/>
                <a:latin typeface="+mn-lt"/>
                <a:ea typeface="Franklin Gothic Medium" panose="020B0603020102020204" pitchFamily="34" charset="0"/>
                <a:cs typeface="Franklin Gothic Medium" panose="020B0603020102020204" pitchFamily="34" charset="0"/>
              </a:rPr>
              <a:t>sgdsn</a:t>
            </a:r>
            <a:r>
              <a:rPr lang="fr-FR" sz="1800" dirty="0">
                <a:solidFill>
                  <a:srgbClr val="3E3E3E"/>
                </a:solidFill>
                <a:effectLst/>
                <a:latin typeface="+mn-lt"/>
                <a:ea typeface="Franklin Gothic Medium" panose="020B0603020102020204" pitchFamily="34" charset="0"/>
                <a:cs typeface="Franklin Gothic Medium" panose="020B0603020102020204" pitchFamily="34" charset="0"/>
              </a:rPr>
              <a:t> (1) </a:t>
            </a:r>
            <a:br>
              <a:rPr lang="fr-FR" sz="2000" dirty="0">
                <a:latin typeface="+mn-lt"/>
                <a:ea typeface="Times New Roman" panose="02020603050405020304" pitchFamily="18" charset="0"/>
                <a:cs typeface="Times New Roman" panose="02020603050405020304" pitchFamily="18" charset="0"/>
              </a:rPr>
            </a:br>
            <a:endParaRPr lang="fr-FR" dirty="0">
              <a:latin typeface="+mn-lt"/>
            </a:endParaRPr>
          </a:p>
        </p:txBody>
      </p:sp>
    </p:spTree>
    <p:extLst>
      <p:ext uri="{BB962C8B-B14F-4D97-AF65-F5344CB8AC3E}">
        <p14:creationId xmlns:p14="http://schemas.microsoft.com/office/powerpoint/2010/main" val="28741156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6530" y="3298189"/>
            <a:ext cx="815340" cy="107722"/>
          </a:xfrm>
          <a:prstGeom prst="rect">
            <a:avLst/>
          </a:prstGeom>
        </p:spPr>
        <p:txBody>
          <a:bodyPr vert="horz" wrap="square" lIns="0" tIns="17780" rIns="0" bIns="0" rtlCol="0">
            <a:spAutoFit/>
          </a:bodyPr>
          <a:lstStyle/>
          <a:p>
            <a:pPr marL="308610" marR="5080" indent="-296545" algn="ctr">
              <a:lnSpc>
                <a:spcPts val="700"/>
              </a:lnSpc>
              <a:spcBef>
                <a:spcPts val="140"/>
              </a:spcBef>
            </a:pPr>
            <a:r>
              <a:rPr lang="fr-FR" sz="600" spc="10" dirty="0" err="1">
                <a:solidFill>
                  <a:srgbClr val="153D8A"/>
                </a:solidFill>
                <a:latin typeface="Verdana"/>
                <a:cs typeface="Verdana"/>
              </a:rPr>
              <a:t>Kalilab</a:t>
            </a:r>
            <a:endParaRPr sz="600" dirty="0">
              <a:solidFill>
                <a:prstClr val="black"/>
              </a:solidFill>
              <a:latin typeface="Verdana"/>
              <a:cs typeface="Verdana"/>
            </a:endParaRPr>
          </a:p>
        </p:txBody>
      </p:sp>
      <p:sp>
        <p:nvSpPr>
          <p:cNvPr id="4" name="Titre 3"/>
          <p:cNvSpPr>
            <a:spLocks noGrp="1"/>
          </p:cNvSpPr>
          <p:nvPr>
            <p:ph type="title"/>
          </p:nvPr>
        </p:nvSpPr>
        <p:spPr>
          <a:xfrm>
            <a:off x="901870" y="188640"/>
            <a:ext cx="7816196" cy="1846659"/>
          </a:xfrm>
        </p:spPr>
        <p:txBody>
          <a:bodyPr/>
          <a:lstStyle/>
          <a:p>
            <a:r>
              <a:rPr lang="fr-FR" kern="1200" dirty="0">
                <a:latin typeface="+mn-lt"/>
              </a:rPr>
              <a:t>Plan de continuité des activités et de préparation aux situations d’urgence</a:t>
            </a:r>
            <a:br>
              <a:rPr lang="fr-FR" kern="1200" dirty="0">
                <a:latin typeface="+mn-lt"/>
              </a:rPr>
            </a:br>
            <a:br>
              <a:rPr lang="fr-FR" kern="1200" dirty="0">
                <a:latin typeface="+mn-lt"/>
              </a:rPr>
            </a:br>
            <a:r>
              <a:rPr lang="fr-FR" kern="1200" dirty="0">
                <a:latin typeface="+mn-lt"/>
              </a:rPr>
              <a:t> - extrait analyse de risques</a:t>
            </a:r>
            <a:br>
              <a:rPr lang="fr-FR" kern="1200" dirty="0">
                <a:latin typeface="Montserrat Light" pitchFamily="2" charset="77"/>
              </a:rPr>
            </a:br>
            <a:endParaRPr lang="fr-FR" dirty="0"/>
          </a:p>
        </p:txBody>
      </p:sp>
      <p:pic>
        <p:nvPicPr>
          <p:cNvPr id="5" name="Image 4">
            <a:extLst>
              <a:ext uri="{FF2B5EF4-FFF2-40B4-BE49-F238E27FC236}">
                <a16:creationId xmlns:a16="http://schemas.microsoft.com/office/drawing/2014/main" id="{6E8C3071-0BBA-0242-8CE7-428ABCBF7755}"/>
              </a:ext>
            </a:extLst>
          </p:cNvPr>
          <p:cNvPicPr>
            <a:picLocks noChangeAspect="1"/>
          </p:cNvPicPr>
          <p:nvPr/>
        </p:nvPicPr>
        <p:blipFill>
          <a:blip r:embed="rId2"/>
          <a:stretch>
            <a:fillRect/>
          </a:stretch>
        </p:blipFill>
        <p:spPr>
          <a:xfrm>
            <a:off x="323528" y="2093565"/>
            <a:ext cx="8394538" cy="3495675"/>
          </a:xfrm>
          <a:prstGeom prst="rect">
            <a:avLst/>
          </a:prstGeom>
        </p:spPr>
      </p:pic>
    </p:spTree>
    <p:extLst>
      <p:ext uri="{BB962C8B-B14F-4D97-AF65-F5344CB8AC3E}">
        <p14:creationId xmlns:p14="http://schemas.microsoft.com/office/powerpoint/2010/main" val="4008328215"/>
      </p:ext>
    </p:extLst>
  </p:cSld>
  <p:clrMapOvr>
    <a:masterClrMapping/>
  </p:clrMapOvr>
</p:sld>
</file>

<file path=ppt/theme/theme1.xml><?xml version="1.0" encoding="utf-8"?>
<a:theme xmlns:a="http://schemas.openxmlformats.org/drawingml/2006/main" name="Masque ppt 2015 GH (FGB) version 2010">
  <a:themeElements>
    <a:clrScheme name="APHP">
      <a:dk1>
        <a:srgbClr val="272D31"/>
      </a:dk1>
      <a:lt1>
        <a:sysClr val="window" lastClr="FFFFFF"/>
      </a:lt1>
      <a:dk2>
        <a:srgbClr val="D2D9DA"/>
      </a:dk2>
      <a:lt2>
        <a:srgbClr val="F1F4F5"/>
      </a:lt2>
      <a:accent1>
        <a:srgbClr val="FFD419"/>
      </a:accent1>
      <a:accent2>
        <a:srgbClr val="C01662"/>
      </a:accent2>
      <a:accent3>
        <a:srgbClr val="36BDE8"/>
      </a:accent3>
      <a:accent4>
        <a:srgbClr val="0062AE"/>
      </a:accent4>
      <a:accent5>
        <a:srgbClr val="2C256B"/>
      </a:accent5>
      <a:accent6>
        <a:srgbClr val="D3D800"/>
      </a:accent6>
      <a:hlink>
        <a:srgbClr val="272D31"/>
      </a:hlink>
      <a:folHlink>
        <a:srgbClr val="272D31"/>
      </a:folHlink>
    </a:clrScheme>
    <a:fontScheme name="APHP">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2">
          <a:schemeClr val="accent3"/>
        </a:lnRef>
        <a:fillRef idx="1">
          <a:schemeClr val="lt1"/>
        </a:fillRef>
        <a:effectRef idx="0">
          <a:schemeClr val="accent3"/>
        </a:effectRef>
        <a:fontRef idx="minor">
          <a:schemeClr val="dk1"/>
        </a:fontRef>
      </a:style>
    </a:spDef>
  </a:objectDefaults>
  <a:extraClrSchemeLst/>
  <a:extLst>
    <a:ext uri="{05A4C25C-085E-4340-85A3-A5531E510DB2}">
      <thm15:themeFamily xmlns:thm15="http://schemas.microsoft.com/office/thememl/2012/main" name="Masque ppt 2015 v4" id="{E903A2B0-E8A7-4CC4-AB26-8AC239EF1D8D}" vid="{0E58EE82-5D83-4C81-BCA8-5B6B785AEC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Masque ppt 2015 GH (FGB) version 2010</Template>
  <TotalTime>21915</TotalTime>
  <Words>1828</Words>
  <Application>Microsoft Office PowerPoint</Application>
  <PresentationFormat>Affichage à l'écran (4:3)</PresentationFormat>
  <Paragraphs>143</Paragraphs>
  <Slides>19</Slides>
  <Notes>0</Notes>
  <HiddenSlides>0</HiddenSlides>
  <MMClips>0</MMClips>
  <ScaleCrop>false</ScaleCrop>
  <HeadingPairs>
    <vt:vector size="6" baseType="variant">
      <vt:variant>
        <vt:lpstr>Polices utilisées</vt:lpstr>
      </vt:variant>
      <vt:variant>
        <vt:i4>15</vt:i4>
      </vt:variant>
      <vt:variant>
        <vt:lpstr>Thème</vt:lpstr>
      </vt:variant>
      <vt:variant>
        <vt:i4>2</vt:i4>
      </vt:variant>
      <vt:variant>
        <vt:lpstr>Titres des diapositives</vt:lpstr>
      </vt:variant>
      <vt:variant>
        <vt:i4>19</vt:i4>
      </vt:variant>
    </vt:vector>
  </HeadingPairs>
  <TitlesOfParts>
    <vt:vector size="36" baseType="lpstr">
      <vt:lpstr>Aptos</vt:lpstr>
      <vt:lpstr>Arial</vt:lpstr>
      <vt:lpstr>Calibri</vt:lpstr>
      <vt:lpstr>Century Gothic</vt:lpstr>
      <vt:lpstr>Comic Sans MS</vt:lpstr>
      <vt:lpstr>Franklin Gothic Book</vt:lpstr>
      <vt:lpstr>Montserrat</vt:lpstr>
      <vt:lpstr>Montserrat Light</vt:lpstr>
      <vt:lpstr>Segoe UI</vt:lpstr>
      <vt:lpstr>Symbol</vt:lpstr>
      <vt:lpstr>Times New Roman</vt:lpstr>
      <vt:lpstr>Trebuchet MS</vt:lpstr>
      <vt:lpstr>Verdana</vt:lpstr>
      <vt:lpstr>Wingdings</vt:lpstr>
      <vt:lpstr>Wingdings 3</vt:lpstr>
      <vt:lpstr>Masque ppt 2015 GH (FGB) version 2010</vt:lpstr>
      <vt:lpstr>Office Theme</vt:lpstr>
      <vt:lpstr>Plan de Continuité des Activités dans les laboratoires (selon les nouvelles exigences de l’NF EN ISO 15189:2022) </vt:lpstr>
      <vt:lpstr>Définition </vt:lpstr>
      <vt:lpstr>Définition </vt:lpstr>
      <vt:lpstr>Rappel des exigences   : Plan de continuité des activités et de préparation aux situations d’urgence (7.8 ISO 15189 : 2022) </vt:lpstr>
      <vt:lpstr>Plan de continuité des activités </vt:lpstr>
      <vt:lpstr>Plan de continuité en situation d’urgence (SU)</vt:lpstr>
      <vt:lpstr>Identification de tous les risques  avec moyens de maitrise et en cas d’occurrence prévoir des plans d’urgence càd plans de continuité d’activité et Plan de reprise d’activité  Méthodologie :  &gt; Analyse des risques globaux    &gt; Mise en œuvre des plans de continuité et plan de reprise d’activité pour des risques criques      </vt:lpstr>
      <vt:lpstr> Plan de continuité des activités et de préparation aux situations d’urgence   Pour la continuité des activités, les principaux domaines à risques sont identifiés tels que : &gt; RH &gt; SI et communication &gt; Les processus et les flux (automates, réactifs critiques) &gt; Infrastructures  &gt; Prestataires internes et externes  Des conduites à tenir sont définies en fonction des domaines  définies dans la cartographie des risques  Toutes les situations à risque techniques et environnementales (exemple : incendie, inondations, rupture d’alimentation en eau, RH), les plans de continuité sont définis au niveau de la direction et fonction support   Source : hfds-guide-pca-plan-continuite-activite-_sgdsn (1)  </vt:lpstr>
      <vt:lpstr>Plan de continuité des activités et de préparation aux situations d’urgence   - extrait analyse de risques </vt:lpstr>
      <vt:lpstr>Plan de continuité des activités et de préparation aux situations d’urgence   - extrait analyse de risques</vt:lpstr>
      <vt:lpstr>Présentation PowerPoint</vt:lpstr>
      <vt:lpstr>Focus 7.6.3 Gestion des systèmes d’information </vt:lpstr>
      <vt:lpstr>7.6.3 Gestion des systèmes d’information </vt:lpstr>
      <vt:lpstr>7.6.4 Plans en cas de panne</vt:lpstr>
      <vt:lpstr>Exemple de risques et moyens de maitrise</vt:lpstr>
      <vt:lpstr>Présentation PowerPoint</vt:lpstr>
      <vt:lpstr>Présentation PowerPoint</vt:lpstr>
      <vt:lpstr>Présentation PowerPoint</vt:lpstr>
      <vt:lpstr>En conclusion</vt:lpstr>
    </vt:vector>
  </TitlesOfParts>
  <Company>APHP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DELTOMBE Aurelie</dc:creator>
  <cp:lastModifiedBy>Güler AYDIN - AB</cp:lastModifiedBy>
  <cp:revision>1439</cp:revision>
  <cp:lastPrinted>2023-01-03T14:32:11Z</cp:lastPrinted>
  <dcterms:created xsi:type="dcterms:W3CDTF">2015-07-20T16:31:12Z</dcterms:created>
  <dcterms:modified xsi:type="dcterms:W3CDTF">2024-10-04T09:00:12Z</dcterms:modified>
</cp:coreProperties>
</file>